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3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2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7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1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3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9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F5F8-0681-4840-A660-67BF7F5C317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9257-0219-4412-B843-A5ED26C17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3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Solve Problems about Liquid Volume &amp;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MAFS.3.MD.1.2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162284"/>
            <a:ext cx="10515600" cy="1325563"/>
          </a:xfrm>
        </p:spPr>
        <p:txBody>
          <a:bodyPr/>
          <a:lstStyle/>
          <a:p>
            <a:r>
              <a:rPr lang="en-US" dirty="0" smtClean="0"/>
              <a:t>Lesson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767" y="93393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Andrea’s puppy, Goober, weighed 6 kilograms when she got him.  Three years later Goober weighed 34 kilograms.  How many pounds did Goober gain in three years?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44" y="5055919"/>
            <a:ext cx="1908789" cy="1562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76576" y="3825340"/>
            <a:ext cx="3052830" cy="27930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70101" y="4284126"/>
            <a:ext cx="7495504" cy="238627"/>
            <a:chOff x="1170101" y="4284126"/>
            <a:chExt cx="7495504" cy="23862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170101" y="4391695"/>
              <a:ext cx="7495504" cy="12879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9113" y="4284126"/>
              <a:ext cx="0" cy="2363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811856" y="4286394"/>
              <a:ext cx="0" cy="2363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319760" y="4391695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09745" y="44313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34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ight Brace 15"/>
          <p:cNvSpPr/>
          <p:nvPr/>
        </p:nvSpPr>
        <p:spPr>
          <a:xfrm rot="16200000">
            <a:off x="4421878" y="847588"/>
            <a:ext cx="497220" cy="6282744"/>
          </a:xfrm>
          <a:prstGeom prst="rightBrace">
            <a:avLst>
              <a:gd name="adj1" fmla="val 1119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71555" y="3118071"/>
            <a:ext cx="3978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1529112" y="4095482"/>
            <a:ext cx="1123936" cy="296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580887" y="4326120"/>
            <a:ext cx="0" cy="236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79777" y="44007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07122" y="3502893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2571612" y="4080297"/>
            <a:ext cx="4397820" cy="2974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926566" y="4326120"/>
            <a:ext cx="0" cy="236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31736" y="444758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58873" y="3546537"/>
            <a:ext cx="881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+20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877206" y="4036721"/>
            <a:ext cx="934650" cy="2625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5216" y="3444132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29112" y="3444132"/>
            <a:ext cx="6282744" cy="646331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82723" y="5199558"/>
            <a:ext cx="29017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+ 4 + 4 = 28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3766" y="5757086"/>
            <a:ext cx="51357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Goober gained 28 pounds.</a:t>
            </a:r>
            <a:endParaRPr lang="en-US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6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  <p:bldP spid="18" grpId="0" animBg="1"/>
      <p:bldP spid="20" grpId="0"/>
      <p:bldP spid="21" grpId="0"/>
      <p:bldP spid="22" grpId="0" animBg="1"/>
      <p:bldP spid="24" grpId="0"/>
      <p:bldP spid="25" grpId="0"/>
      <p:bldP spid="26" grpId="0" animBg="1"/>
      <p:bldP spid="29" grpId="0"/>
      <p:bldP spid="31" grpId="0" animBg="1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problems will involve addition and subtraction.  Try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9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Lo’s</a:t>
            </a:r>
            <a:r>
              <a:rPr lang="en-US" dirty="0" smtClean="0">
                <a:solidFill>
                  <a:srgbClr val="7030A0"/>
                </a:solidFill>
              </a:rPr>
              <a:t> Sandwich Shop bought 45 pounds of tuna to make tuna salad.  She sells all 45 pounds of tuna in 9 days.  If Lo sells about the same amount of tuna each day, how many pounds does she sell each day?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90" y="3719945"/>
            <a:ext cx="3192875" cy="245701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21859"/>
              </p:ext>
            </p:extLst>
          </p:nvPr>
        </p:nvGraphicFramePr>
        <p:xfrm>
          <a:off x="5026890" y="4343402"/>
          <a:ext cx="6326910" cy="768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</a:tblGrid>
              <a:tr h="76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06285" y="3507663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 pounds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1292" y="5011590"/>
            <a:ext cx="6522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are 9 boxes to represent 9 days.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3363" y="425962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9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problems will involve addition and subtraction.  Try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399"/>
            <a:ext cx="10515600" cy="4119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Lo’s</a:t>
            </a:r>
            <a:r>
              <a:rPr lang="en-US" dirty="0" smtClean="0">
                <a:solidFill>
                  <a:srgbClr val="7030A0"/>
                </a:solidFill>
              </a:rPr>
              <a:t> Sandwich Shop bought 45 pounds of tuna to make tuna salad.  She sells all 45 pounds of tuna in 9 days.  If Lo sells about the same amount of tuna each day, how many pounds does she sell each day?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90" y="3719945"/>
            <a:ext cx="3192875" cy="245701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26890" y="4343402"/>
          <a:ext cx="6326910" cy="768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  <a:gridCol w="702990"/>
              </a:tblGrid>
              <a:tr h="76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06285" y="3507663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45 pounds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1292" y="5011590"/>
            <a:ext cx="6522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There are 9 boxes to represent 9 days.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3363" y="425962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8257" y="42596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28138" y="425962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3972" y="425962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9330" y="425962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12466" y="42596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42306" y="42596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51188" y="42596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39126" y="42596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27064" y="42596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5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19498" y="6048445"/>
            <a:ext cx="61772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 sells 5 pounds of tun</a:t>
            </a:r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each day</a:t>
            </a:r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9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 in small groups to solve the problems from the practice pages.  What you don’t finish in class will become your 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Nicole has a bucket filled with 16 liters of water.  When she finishes mopping the floor, her bucket has 9 liters of water.  How much water did Nicole use to mop the floor?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Soraya</a:t>
            </a:r>
            <a:r>
              <a:rPr lang="en-US" dirty="0"/>
              <a:t> </a:t>
            </a:r>
            <a:r>
              <a:rPr lang="en-US" dirty="0" smtClean="0"/>
              <a:t>is making fruit punch for a really big party.  Each package of fruit punch powder takes 3 liters of water.  If </a:t>
            </a:r>
            <a:r>
              <a:rPr lang="en-US" dirty="0" err="1" smtClean="0"/>
              <a:t>Soraya</a:t>
            </a:r>
            <a:r>
              <a:rPr lang="en-US" dirty="0" smtClean="0"/>
              <a:t> makes 7 packages of fruit punch how many liters of water will she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lve Problems about Liquid Volume &amp;amp; Mas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sson Opening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Not all problems will involve addition and subtraction.  Try this one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Not all problems will involve addition and subtraction.  Try this one.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Your Turn.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Exit Ticket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Solve Problems about Liquid Volume &amp; Mass</vt:lpstr>
      <vt:lpstr>Lesson Opening</vt:lpstr>
      <vt:lpstr>Not all problems will involve addition and subtraction.  Try this one.</vt:lpstr>
      <vt:lpstr>Not all problems will involve addition and subtraction.  Try this one.</vt:lpstr>
      <vt:lpstr>Your Turn.</vt:lpstr>
      <vt:lpstr>Exit Ticket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Problems about Liquid Volume &amp; Mass</dc:title>
  <dc:creator>Loryn Lenartowicz</dc:creator>
  <cp:lastModifiedBy>Loryn Lenartowicz</cp:lastModifiedBy>
  <cp:revision>5</cp:revision>
  <dcterms:created xsi:type="dcterms:W3CDTF">2016-01-29T18:24:06Z</dcterms:created>
  <dcterms:modified xsi:type="dcterms:W3CDTF">2016-01-29T18:47:50Z</dcterms:modified>
</cp:coreProperties>
</file>