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624C66B-8276-4FFE-939E-FB67B3409EBA}">
  <a:tblStyle styleId="{B624C66B-8276-4FFE-939E-FB67B3409EB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88944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7709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3360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0867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5196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9072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1230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0738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1567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561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003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68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039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42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3211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5118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2675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733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Finding Perimeter using a Grid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How can you find perimeter?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Shape 139"/>
          <p:cNvGraphicFramePr/>
          <p:nvPr/>
        </p:nvGraphicFramePr>
        <p:xfrm>
          <a:off x="762000" y="304800"/>
          <a:ext cx="7619950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</a:rPr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40" name="Shape 140"/>
          <p:cNvSpPr/>
          <p:nvPr/>
        </p:nvSpPr>
        <p:spPr>
          <a:xfrm>
            <a:off x="3200399" y="12700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3581400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3962400" y="12700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360201" y="4495800"/>
            <a:ext cx="835504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This perimeter of this figure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is 14 units.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Shape 148"/>
          <p:cNvGraphicFramePr/>
          <p:nvPr/>
        </p:nvGraphicFramePr>
        <p:xfrm>
          <a:off x="762000" y="304800"/>
          <a:ext cx="7619950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Shape 153"/>
          <p:cNvGraphicFramePr/>
          <p:nvPr/>
        </p:nvGraphicFramePr>
        <p:xfrm>
          <a:off x="762000" y="304800"/>
          <a:ext cx="7619950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54" name="Shape 154"/>
          <p:cNvSpPr/>
          <p:nvPr/>
        </p:nvSpPr>
        <p:spPr>
          <a:xfrm>
            <a:off x="159754" y="4495800"/>
            <a:ext cx="875592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To find the perimeter count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the grid lines on all the sides.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Shape 159"/>
          <p:cNvGraphicFramePr/>
          <p:nvPr/>
        </p:nvGraphicFramePr>
        <p:xfrm>
          <a:off x="762000" y="304800"/>
          <a:ext cx="7619975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397050"/>
                <a:gridCol w="405075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60" name="Shape 160"/>
          <p:cNvSpPr/>
          <p:nvPr/>
        </p:nvSpPr>
        <p:spPr>
          <a:xfrm>
            <a:off x="159754" y="4495800"/>
            <a:ext cx="875592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To find the perimeter count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the grid lines on all the sides.</a:t>
            </a:r>
          </a:p>
        </p:txBody>
      </p:sp>
      <p:sp>
        <p:nvSpPr>
          <p:cNvPr id="161" name="Shape 161"/>
          <p:cNvSpPr/>
          <p:nvPr/>
        </p:nvSpPr>
        <p:spPr>
          <a:xfrm>
            <a:off x="1954530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356725" y="126276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2738208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3135411" y="1244705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3520648" y="12609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3956062" y="1244705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4320007" y="1244704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755421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5105400" y="1272370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Shape 174"/>
          <p:cNvGraphicFramePr/>
          <p:nvPr/>
        </p:nvGraphicFramePr>
        <p:xfrm>
          <a:off x="762000" y="304800"/>
          <a:ext cx="7619975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397050"/>
                <a:gridCol w="405075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75" name="Shape 175"/>
          <p:cNvSpPr/>
          <p:nvPr/>
        </p:nvSpPr>
        <p:spPr>
          <a:xfrm>
            <a:off x="159754" y="4495800"/>
            <a:ext cx="875592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To find the perimeter count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the grid lines on all the sides.</a:t>
            </a:r>
          </a:p>
        </p:txBody>
      </p:sp>
      <p:sp>
        <p:nvSpPr>
          <p:cNvPr id="176" name="Shape 176"/>
          <p:cNvSpPr/>
          <p:nvPr/>
        </p:nvSpPr>
        <p:spPr>
          <a:xfrm>
            <a:off x="1954530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2356725" y="126276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2738208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3135411" y="1244705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3520648" y="12609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3956062" y="1244705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4320007" y="1244704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4755421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5105400" y="1272370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 rot="5400000">
            <a:off x="3475500" y="-682770"/>
            <a:ext cx="544343" cy="3586285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3099025" y="304800"/>
            <a:ext cx="214948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9 units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1" name="Shape 191"/>
          <p:cNvGraphicFramePr/>
          <p:nvPr/>
        </p:nvGraphicFramePr>
        <p:xfrm>
          <a:off x="762000" y="304800"/>
          <a:ext cx="7619975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397050"/>
                <a:gridCol w="405075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92" name="Shape 192"/>
          <p:cNvSpPr/>
          <p:nvPr/>
        </p:nvSpPr>
        <p:spPr>
          <a:xfrm>
            <a:off x="1954530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2356725" y="126276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2738208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3135411" y="1244705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520648" y="12609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3956062" y="1244705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4320007" y="1244704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4755421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5105400" y="1272370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/>
          <p:nvPr/>
        </p:nvSpPr>
        <p:spPr>
          <a:xfrm rot="5400000">
            <a:off x="3475500" y="-682770"/>
            <a:ext cx="544343" cy="3586285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3099025" y="304800"/>
            <a:ext cx="214948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9 units</a:t>
            </a:r>
          </a:p>
        </p:txBody>
      </p:sp>
      <p:sp>
        <p:nvSpPr>
          <p:cNvPr id="203" name="Shape 203"/>
          <p:cNvSpPr/>
          <p:nvPr/>
        </p:nvSpPr>
        <p:spPr>
          <a:xfrm rot="-5400000">
            <a:off x="2860439" y="3428173"/>
            <a:ext cx="544343" cy="2374796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2445906" y="4883446"/>
            <a:ext cx="214948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6 units</a:t>
            </a:r>
          </a:p>
        </p:txBody>
      </p:sp>
      <p:sp>
        <p:nvSpPr>
          <p:cNvPr id="205" name="Shape 205"/>
          <p:cNvSpPr txBox="1"/>
          <p:nvPr/>
        </p:nvSpPr>
        <p:spPr>
          <a:xfrm rot="5400000">
            <a:off x="3680298" y="3888081"/>
            <a:ext cx="2149486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5 units</a:t>
            </a:r>
          </a:p>
        </p:txBody>
      </p:sp>
      <p:sp>
        <p:nvSpPr>
          <p:cNvPr id="206" name="Shape 206"/>
          <p:cNvSpPr/>
          <p:nvPr/>
        </p:nvSpPr>
        <p:spPr>
          <a:xfrm rot="10800000">
            <a:off x="4391474" y="2539616"/>
            <a:ext cx="203918" cy="1803781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1391879" y="1398779"/>
            <a:ext cx="544343" cy="2933979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/>
          <p:nvPr/>
        </p:nvSpPr>
        <p:spPr>
          <a:xfrm rot="-5400000">
            <a:off x="34182" y="2366764"/>
            <a:ext cx="214948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8 units</a:t>
            </a:r>
          </a:p>
        </p:txBody>
      </p:sp>
      <p:sp>
        <p:nvSpPr>
          <p:cNvPr id="209" name="Shape 209"/>
          <p:cNvSpPr/>
          <p:nvPr/>
        </p:nvSpPr>
        <p:spPr>
          <a:xfrm rot="10800000">
            <a:off x="5638799" y="1418933"/>
            <a:ext cx="203918" cy="1019466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 txBox="1"/>
          <p:nvPr/>
        </p:nvSpPr>
        <p:spPr>
          <a:xfrm rot="5400000">
            <a:off x="4963498" y="2232065"/>
            <a:ext cx="2149486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 units</a:t>
            </a:r>
          </a:p>
        </p:txBody>
      </p:sp>
      <p:sp>
        <p:nvSpPr>
          <p:cNvPr id="211" name="Shape 211"/>
          <p:cNvSpPr/>
          <p:nvPr/>
        </p:nvSpPr>
        <p:spPr>
          <a:xfrm rot="-5400000">
            <a:off x="4876085" y="2170450"/>
            <a:ext cx="281133" cy="1019465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4701889" y="2689928"/>
            <a:ext cx="214948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 units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Shape 217"/>
          <p:cNvGraphicFramePr/>
          <p:nvPr/>
        </p:nvGraphicFramePr>
        <p:xfrm>
          <a:off x="762000" y="304800"/>
          <a:ext cx="7619975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397050"/>
                <a:gridCol w="405075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35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18" name="Shape 218"/>
          <p:cNvSpPr/>
          <p:nvPr/>
        </p:nvSpPr>
        <p:spPr>
          <a:xfrm>
            <a:off x="1954530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2356725" y="126276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2738208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3135411" y="1244705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3520648" y="12609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3956062" y="1244705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4320007" y="1244704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4755421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5105400" y="1272370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/>
          <p:nvPr/>
        </p:nvSpPr>
        <p:spPr>
          <a:xfrm rot="5400000">
            <a:off x="3475500" y="-682770"/>
            <a:ext cx="544343" cy="3586285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3099025" y="304800"/>
            <a:ext cx="214948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9 units</a:t>
            </a:r>
          </a:p>
        </p:txBody>
      </p:sp>
      <p:sp>
        <p:nvSpPr>
          <p:cNvPr id="229" name="Shape 229"/>
          <p:cNvSpPr/>
          <p:nvPr/>
        </p:nvSpPr>
        <p:spPr>
          <a:xfrm rot="-5400000">
            <a:off x="2860439" y="3428173"/>
            <a:ext cx="544343" cy="2374796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2445906" y="4883446"/>
            <a:ext cx="214948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6 units</a:t>
            </a:r>
          </a:p>
        </p:txBody>
      </p:sp>
      <p:sp>
        <p:nvSpPr>
          <p:cNvPr id="231" name="Shape 231"/>
          <p:cNvSpPr txBox="1"/>
          <p:nvPr/>
        </p:nvSpPr>
        <p:spPr>
          <a:xfrm rot="5400000">
            <a:off x="3680298" y="3888081"/>
            <a:ext cx="2149486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5 units</a:t>
            </a:r>
          </a:p>
        </p:txBody>
      </p:sp>
      <p:sp>
        <p:nvSpPr>
          <p:cNvPr id="232" name="Shape 232"/>
          <p:cNvSpPr/>
          <p:nvPr/>
        </p:nvSpPr>
        <p:spPr>
          <a:xfrm rot="10800000">
            <a:off x="4391474" y="2539616"/>
            <a:ext cx="203918" cy="1803781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1391879" y="1398779"/>
            <a:ext cx="544343" cy="2933979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 txBox="1"/>
          <p:nvPr/>
        </p:nvSpPr>
        <p:spPr>
          <a:xfrm rot="-5400000">
            <a:off x="34182" y="2366764"/>
            <a:ext cx="214948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8 units</a:t>
            </a:r>
          </a:p>
        </p:txBody>
      </p:sp>
      <p:sp>
        <p:nvSpPr>
          <p:cNvPr id="235" name="Shape 235"/>
          <p:cNvSpPr/>
          <p:nvPr/>
        </p:nvSpPr>
        <p:spPr>
          <a:xfrm rot="10800000">
            <a:off x="5638799" y="1418933"/>
            <a:ext cx="203918" cy="1019466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/>
          <p:nvPr/>
        </p:nvSpPr>
        <p:spPr>
          <a:xfrm rot="5400000">
            <a:off x="4963498" y="2232065"/>
            <a:ext cx="2149486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 units</a:t>
            </a:r>
          </a:p>
        </p:txBody>
      </p:sp>
      <p:sp>
        <p:nvSpPr>
          <p:cNvPr id="237" name="Shape 237"/>
          <p:cNvSpPr/>
          <p:nvPr/>
        </p:nvSpPr>
        <p:spPr>
          <a:xfrm rot="-5400000">
            <a:off x="4876085" y="2170450"/>
            <a:ext cx="281133" cy="1019465"/>
          </a:xfrm>
          <a:prstGeom prst="leftBrace">
            <a:avLst>
              <a:gd name="adj1" fmla="val 23333"/>
              <a:gd name="adj2" fmla="val 51304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4701889" y="2689928"/>
            <a:ext cx="2149486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3 units</a:t>
            </a:r>
          </a:p>
        </p:txBody>
      </p:sp>
      <p:sp>
        <p:nvSpPr>
          <p:cNvPr id="239" name="Shape 239"/>
          <p:cNvSpPr/>
          <p:nvPr/>
        </p:nvSpPr>
        <p:spPr>
          <a:xfrm>
            <a:off x="381000" y="5542130"/>
            <a:ext cx="861059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9 + 3 + 3 + 5 + 6 + 8 = 34 units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Shape 2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7400" y="457200"/>
            <a:ext cx="4840923" cy="6019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2439" y="533400"/>
            <a:ext cx="8099578" cy="57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228600"/>
            <a:ext cx="8534399" cy="640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 t="23604"/>
          <a:stretch/>
        </p:blipFill>
        <p:spPr>
          <a:xfrm>
            <a:off x="2362200" y="26670"/>
            <a:ext cx="4724400" cy="669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243" y="685800"/>
            <a:ext cx="8833128" cy="533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Shape 110"/>
          <p:cNvGraphicFramePr/>
          <p:nvPr/>
        </p:nvGraphicFramePr>
        <p:xfrm>
          <a:off x="762000" y="304800"/>
          <a:ext cx="7619950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Shape 115"/>
          <p:cNvGraphicFramePr/>
          <p:nvPr/>
        </p:nvGraphicFramePr>
        <p:xfrm>
          <a:off x="762000" y="304800"/>
          <a:ext cx="7619950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16" name="Shape 116"/>
          <p:cNvSpPr/>
          <p:nvPr/>
        </p:nvSpPr>
        <p:spPr>
          <a:xfrm>
            <a:off x="159754" y="4495800"/>
            <a:ext cx="875592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To find the perimeter count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the grid lines on all the sides.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Shape 121"/>
          <p:cNvGraphicFramePr/>
          <p:nvPr/>
        </p:nvGraphicFramePr>
        <p:xfrm>
          <a:off x="762000" y="304800"/>
          <a:ext cx="7619950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22" name="Shape 122"/>
          <p:cNvSpPr/>
          <p:nvPr/>
        </p:nvSpPr>
        <p:spPr>
          <a:xfrm>
            <a:off x="159754" y="4495800"/>
            <a:ext cx="875592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To find the perimeter count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the grid lines on all the sides.</a:t>
            </a:r>
          </a:p>
        </p:txBody>
      </p:sp>
      <p:sp>
        <p:nvSpPr>
          <p:cNvPr id="123" name="Shape 123"/>
          <p:cNvSpPr/>
          <p:nvPr/>
        </p:nvSpPr>
        <p:spPr>
          <a:xfrm>
            <a:off x="3200399" y="12700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3581400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3962400" y="12700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Shape 130"/>
          <p:cNvGraphicFramePr/>
          <p:nvPr/>
        </p:nvGraphicFramePr>
        <p:xfrm>
          <a:off x="762000" y="304800"/>
          <a:ext cx="7619950" cy="6218090"/>
        </p:xfrm>
        <a:graphic>
          <a:graphicData uri="http://schemas.openxmlformats.org/drawingml/2006/table">
            <a:tbl>
              <a:tblPr firstRow="1" bandRow="1">
                <a:noFill/>
                <a:tableStyleId>{B624C66B-8276-4FFE-939E-FB67B3409EBA}</a:tableStyleId>
              </a:tblPr>
              <a:tblGrid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  <a:gridCol w="401050"/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>
                          <a:solidFill>
                            <a:srgbClr val="7030A0"/>
                          </a:solidFill>
                        </a:rPr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</a:rPr>
                        <a:t>14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</a:rPr>
                        <a:t>13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</a:rPr>
                        <a:t>12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</a:rPr>
                        <a:t>11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b="1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</a:rPr>
                        <a:t>10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</a:rPr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b="1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31" name="Shape 131"/>
          <p:cNvSpPr/>
          <p:nvPr/>
        </p:nvSpPr>
        <p:spPr>
          <a:xfrm>
            <a:off x="159754" y="4495800"/>
            <a:ext cx="875592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To find the perimeter count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i="0" u="none" strike="noStrike" cap="non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the grid lines on all the sides.</a:t>
            </a:r>
          </a:p>
        </p:txBody>
      </p:sp>
      <p:sp>
        <p:nvSpPr>
          <p:cNvPr id="132" name="Shape 132"/>
          <p:cNvSpPr/>
          <p:nvPr/>
        </p:nvSpPr>
        <p:spPr>
          <a:xfrm>
            <a:off x="3200399" y="12700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3581400" y="1280816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3962400" y="1270041"/>
            <a:ext cx="435413" cy="13783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4492"/>
                </a:moveTo>
                <a:cubicBezTo>
                  <a:pt x="18900" y="51836"/>
                  <a:pt x="37801" y="-819"/>
                  <a:pt x="56702" y="9"/>
                </a:cubicBezTo>
                <a:cubicBezTo>
                  <a:pt x="75602" y="838"/>
                  <a:pt x="103428" y="91224"/>
                  <a:pt x="113404" y="109467"/>
                </a:cubicBezTo>
                <a:cubicBezTo>
                  <a:pt x="123379" y="127710"/>
                  <a:pt x="119966" y="118589"/>
                  <a:pt x="116554" y="10946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</Words>
  <Application>Microsoft Macintosh PowerPoint</Application>
  <PresentationFormat>On-screen Show (4:3)</PresentationFormat>
  <Paragraphs>97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Finding Perimeter using a 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Perimeter using a Grid</dc:title>
  <dc:creator>Jessica Whitlock</dc:creator>
  <cp:lastModifiedBy>Beth Melnick</cp:lastModifiedBy>
  <cp:revision>2</cp:revision>
  <dcterms:modified xsi:type="dcterms:W3CDTF">2019-04-10T23:21:47Z</dcterms:modified>
</cp:coreProperties>
</file>