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59" r:id="rId6"/>
    <p:sldId id="258" r:id="rId7"/>
    <p:sldId id="257" r:id="rId8"/>
    <p:sldId id="261" r:id="rId9"/>
  </p:sldIdLst>
  <p:sldSz cx="6858000" cy="9144000" type="screen4x3"/>
  <p:notesSz cx="6858000" cy="9144000"/>
  <p:custDataLst>
    <p:tags r:id="rId1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3" d="100"/>
          <a:sy n="63" d="100"/>
        </p:scale>
        <p:origin x="2148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05772-39BB-FC49-B43D-0DD7639D7D16}" type="datetimeFigureOut">
              <a:rPr lang="en-US" smtClean="0"/>
              <a:t>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65AB1-FE2D-5340-9806-E20D50B981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594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05772-39BB-FC49-B43D-0DD7639D7D16}" type="datetimeFigureOut">
              <a:rPr lang="en-US" smtClean="0"/>
              <a:t>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65AB1-FE2D-5340-9806-E20D50B981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048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05772-39BB-FC49-B43D-0DD7639D7D16}" type="datetimeFigureOut">
              <a:rPr lang="en-US" smtClean="0"/>
              <a:t>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65AB1-FE2D-5340-9806-E20D50B981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67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05772-39BB-FC49-B43D-0DD7639D7D16}" type="datetimeFigureOut">
              <a:rPr lang="en-US" smtClean="0"/>
              <a:t>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65AB1-FE2D-5340-9806-E20D50B981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797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05772-39BB-FC49-B43D-0DD7639D7D16}" type="datetimeFigureOut">
              <a:rPr lang="en-US" smtClean="0"/>
              <a:t>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65AB1-FE2D-5340-9806-E20D50B981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413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05772-39BB-FC49-B43D-0DD7639D7D16}" type="datetimeFigureOut">
              <a:rPr lang="en-US" smtClean="0"/>
              <a:t>1/6/2016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65AB1-FE2D-5340-9806-E20D50B981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842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05772-39BB-FC49-B43D-0DD7639D7D16}" type="datetimeFigureOut">
              <a:rPr lang="en-US" smtClean="0"/>
              <a:t>1/6/2016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65AB1-FE2D-5340-9806-E20D50B981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564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05772-39BB-FC49-B43D-0DD7639D7D16}" type="datetimeFigureOut">
              <a:rPr lang="en-US" smtClean="0"/>
              <a:t>1/6/2016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65AB1-FE2D-5340-9806-E20D50B981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566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05772-39BB-FC49-B43D-0DD7639D7D16}" type="datetimeFigureOut">
              <a:rPr lang="en-US" smtClean="0"/>
              <a:t>1/6/2016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65AB1-FE2D-5340-9806-E20D50B981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549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05772-39BB-FC49-B43D-0DD7639D7D16}" type="datetimeFigureOut">
              <a:rPr lang="en-US" smtClean="0"/>
              <a:t>1/6/2016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65AB1-FE2D-5340-9806-E20D50B981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398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05772-39BB-FC49-B43D-0DD7639D7D16}" type="datetimeFigureOut">
              <a:rPr lang="en-US" smtClean="0"/>
              <a:t>1/6/2016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65AB1-FE2D-5340-9806-E20D50B981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435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205772-39BB-FC49-B43D-0DD7639D7D16}" type="datetimeFigureOut">
              <a:rPr lang="en-US" smtClean="0"/>
              <a:t>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265AB1-FE2D-5340-9806-E20D50B981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360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38" y="0"/>
            <a:ext cx="2194779" cy="28403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9368" y="0"/>
            <a:ext cx="2194779" cy="28403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9772" y="6117057"/>
            <a:ext cx="2194779" cy="28403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38" y="2992702"/>
            <a:ext cx="2194779" cy="28403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9368" y="2840302"/>
            <a:ext cx="2194779" cy="284030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52553" y="417725"/>
            <a:ext cx="17435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Wish I Were Taller"/>
                <a:cs typeface="Wish I Were Taller"/>
              </a:rPr>
              <a:t>I have…</a:t>
            </a:r>
          </a:p>
          <a:p>
            <a:pPr algn="ctr"/>
            <a:r>
              <a:rPr lang="en-US" dirty="0">
                <a:latin typeface="Wish I Were Taller"/>
                <a:cs typeface="Wish I Were Taller"/>
              </a:rPr>
              <a:t>	</a:t>
            </a:r>
            <a:r>
              <a:rPr lang="en-US" dirty="0" smtClean="0">
                <a:latin typeface="Wish I Were Taller"/>
                <a:cs typeface="Wish I Were Taller"/>
              </a:rPr>
              <a:t> </a:t>
            </a:r>
            <a:endParaRPr lang="en-US" sz="2800" dirty="0">
              <a:latin typeface="Wish I Were Taller"/>
              <a:cs typeface="Wish I Were Taller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02689" y="1904826"/>
            <a:ext cx="1487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Wish I Were Taller"/>
                <a:cs typeface="Wish I Were Taller"/>
              </a:rPr>
              <a:t>Who has 3:40?</a:t>
            </a:r>
            <a:endParaRPr lang="en-US" dirty="0">
              <a:latin typeface="Wish I Were Taller"/>
              <a:cs typeface="Wish I Were Taller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61175" y="467852"/>
            <a:ext cx="1587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Wish I Were Taller"/>
                <a:cs typeface="Wish I Were Taller"/>
              </a:rPr>
              <a:t> I have…</a:t>
            </a:r>
            <a:endParaRPr lang="en-US" dirty="0">
              <a:latin typeface="Wish I Were Taller"/>
              <a:cs typeface="Wish I Were Taller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61175" y="1904826"/>
            <a:ext cx="14204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Wish I Were Taller"/>
                <a:cs typeface="Wish I Were Taller"/>
              </a:rPr>
              <a:t>Who has 12:20?</a:t>
            </a:r>
            <a:endParaRPr lang="en-US" dirty="0">
              <a:latin typeface="Wish I Were Taller"/>
              <a:cs typeface="Wish I Were Taller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02961" y="3408636"/>
            <a:ext cx="1270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Wish I Were Taller"/>
                <a:cs typeface="Wish I Were Taller"/>
              </a:rPr>
              <a:t>I have…</a:t>
            </a:r>
            <a:endParaRPr lang="en-US" dirty="0">
              <a:latin typeface="Wish I Were Taller"/>
              <a:cs typeface="Wish I Were Taller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02689" y="4879028"/>
            <a:ext cx="1487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Wish I Were Taller"/>
                <a:cs typeface="Wish I Were Taller"/>
              </a:rPr>
              <a:t>Who has 9:30?</a:t>
            </a:r>
            <a:endParaRPr lang="en-US" dirty="0">
              <a:latin typeface="Wish I Were Taller"/>
              <a:cs typeface="Wish I Were Taller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28290" y="3274964"/>
            <a:ext cx="1136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Wish I Were Taller"/>
                <a:cs typeface="Wish I Were Taller"/>
              </a:rPr>
              <a:t>I have…</a:t>
            </a:r>
            <a:endParaRPr lang="en-US" dirty="0">
              <a:latin typeface="Wish I Were Taller"/>
              <a:cs typeface="Wish I Were Taller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28023" y="4728647"/>
            <a:ext cx="1303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Wish I Were Taller"/>
                <a:cs typeface="Wish I Were Taller"/>
              </a:rPr>
              <a:t>Who has 1:00?</a:t>
            </a:r>
            <a:endParaRPr lang="en-US" dirty="0">
              <a:latin typeface="Wish I Were Taller"/>
              <a:cs typeface="Wish I Were Taller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499224" y="6616764"/>
            <a:ext cx="1136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Wish I Were Taller"/>
                <a:cs typeface="Wish I Were Taller"/>
              </a:rPr>
              <a:t>I have…</a:t>
            </a:r>
            <a:endParaRPr lang="en-US" dirty="0">
              <a:latin typeface="Wish I Were Taller"/>
              <a:cs typeface="Wish I Were Taller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328290" y="8020320"/>
            <a:ext cx="14204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Wish I Were Taller"/>
                <a:cs typeface="Wish I Were Taller"/>
              </a:rPr>
              <a:t>Who has the start?</a:t>
            </a:r>
            <a:endParaRPr lang="en-US" dirty="0">
              <a:latin typeface="Wish I Were Taller"/>
              <a:cs typeface="Wish I Were Taller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8874" y="770348"/>
            <a:ext cx="1113896" cy="111389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4492" y="837184"/>
            <a:ext cx="1100183" cy="110018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8523" y="3777968"/>
            <a:ext cx="1124247" cy="112424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28290" y="3611755"/>
            <a:ext cx="1083474" cy="108347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89228" y="7069641"/>
            <a:ext cx="995486" cy="99548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442" y="6117057"/>
            <a:ext cx="2194779" cy="2840302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153093" y="6549928"/>
            <a:ext cx="1487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Wish I Were Taller"/>
                <a:cs typeface="Wish I Were Taller"/>
              </a:rPr>
              <a:t>I have…</a:t>
            </a:r>
            <a:endParaRPr lang="en-US" dirty="0">
              <a:latin typeface="Wish I Were Taller"/>
              <a:cs typeface="Wish I Were Taller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153093" y="7953484"/>
            <a:ext cx="1487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Wish I Were Taller"/>
                <a:cs typeface="Wish I Were Taller"/>
              </a:rPr>
              <a:t>Who has 6:05?</a:t>
            </a:r>
            <a:endParaRPr lang="en-US" dirty="0">
              <a:latin typeface="Wish I Were Taller"/>
              <a:cs typeface="Wish I Were Taller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14217" y="6844255"/>
            <a:ext cx="1109229" cy="1109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058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9368" y="0"/>
            <a:ext cx="2194779" cy="28403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9772" y="6117057"/>
            <a:ext cx="2194779" cy="28403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38" y="2992702"/>
            <a:ext cx="2194779" cy="28403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9368" y="2840302"/>
            <a:ext cx="2194779" cy="28403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38" y="6117057"/>
            <a:ext cx="2194779" cy="284030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161175" y="467852"/>
            <a:ext cx="1587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Wish I Were Taller"/>
                <a:cs typeface="Wish I Were Taller"/>
              </a:rPr>
              <a:t> I have…</a:t>
            </a:r>
            <a:endParaRPr lang="en-US" dirty="0">
              <a:latin typeface="Wish I Were Taller"/>
              <a:cs typeface="Wish I Were Taller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61175" y="1904826"/>
            <a:ext cx="14204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Wish I Were Taller"/>
                <a:cs typeface="Wish I Were Taller"/>
              </a:rPr>
              <a:t>Who has 5:15?</a:t>
            </a:r>
            <a:endParaRPr lang="en-US" dirty="0">
              <a:latin typeface="Wish I Were Taller"/>
              <a:cs typeface="Wish I Were Taller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02689" y="3408636"/>
            <a:ext cx="1270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Wish I Were Taller"/>
                <a:cs typeface="Wish I Were Taller"/>
              </a:rPr>
              <a:t>I have…</a:t>
            </a:r>
            <a:endParaRPr lang="en-US" dirty="0">
              <a:latin typeface="Wish I Were Taller"/>
              <a:cs typeface="Wish I Were Taller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02689" y="4879028"/>
            <a:ext cx="1487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Wish I Were Taller"/>
                <a:cs typeface="Wish I Were Taller"/>
              </a:rPr>
              <a:t>Who has 11:30?</a:t>
            </a:r>
            <a:endParaRPr lang="en-US" dirty="0">
              <a:latin typeface="Wish I Were Taller"/>
              <a:cs typeface="Wish I Were Taller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28290" y="3325091"/>
            <a:ext cx="1136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Wish I Were Taller"/>
                <a:cs typeface="Wish I Were Taller"/>
              </a:rPr>
              <a:t>I have…</a:t>
            </a:r>
            <a:endParaRPr lang="en-US" dirty="0">
              <a:latin typeface="Wish I Were Taller"/>
              <a:cs typeface="Wish I Were Taller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61175" y="4695229"/>
            <a:ext cx="1303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Wish I Were Taller"/>
                <a:cs typeface="Wish I Were Taller"/>
              </a:rPr>
              <a:t>Who has 10:15?</a:t>
            </a:r>
            <a:endParaRPr lang="en-US" dirty="0">
              <a:latin typeface="Wish I Were Taller"/>
              <a:cs typeface="Wish I Were Taller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02689" y="6583346"/>
            <a:ext cx="1487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Wish I Were Taller"/>
                <a:cs typeface="Wish I Were Taller"/>
              </a:rPr>
              <a:t>I have…</a:t>
            </a:r>
            <a:endParaRPr lang="en-US" dirty="0">
              <a:latin typeface="Wish I Were Taller"/>
              <a:cs typeface="Wish I Were Taller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02689" y="7953484"/>
            <a:ext cx="1487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Wish I Were Taller"/>
                <a:cs typeface="Wish I Were Taller"/>
              </a:rPr>
              <a:t>Who has 8:55?</a:t>
            </a:r>
            <a:endParaRPr lang="en-US" dirty="0">
              <a:latin typeface="Wish I Were Taller"/>
              <a:cs typeface="Wish I Were Taller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445271" y="6700309"/>
            <a:ext cx="1136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Wish I Were Taller"/>
                <a:cs typeface="Wish I Were Taller"/>
              </a:rPr>
              <a:t>I have…</a:t>
            </a:r>
            <a:endParaRPr lang="en-US" dirty="0">
              <a:latin typeface="Wish I Were Taller"/>
              <a:cs typeface="Wish I Were Taller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328290" y="8020320"/>
            <a:ext cx="14204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Wish I Were Taller"/>
                <a:cs typeface="Wish I Were Taller"/>
              </a:rPr>
              <a:t>Who has 4:45?</a:t>
            </a:r>
            <a:endParaRPr lang="en-US" dirty="0">
              <a:latin typeface="Wish I Were Taller"/>
              <a:cs typeface="Wish I Were Taller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8290" y="859653"/>
            <a:ext cx="1005691" cy="100569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8470" y="3768709"/>
            <a:ext cx="1024164" cy="102416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28290" y="3659272"/>
            <a:ext cx="1066765" cy="106676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5182" y="6935969"/>
            <a:ext cx="1059093" cy="105909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98404" y="7014629"/>
            <a:ext cx="1005691" cy="100569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325" y="117077"/>
            <a:ext cx="2194779" cy="2840302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985976" y="635056"/>
            <a:ext cx="17435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Wish I Were Taller"/>
                <a:cs typeface="Wish I Were Taller"/>
              </a:rPr>
              <a:t>I have…</a:t>
            </a:r>
          </a:p>
          <a:p>
            <a:pPr algn="ctr"/>
            <a:r>
              <a:rPr lang="en-US" dirty="0">
                <a:latin typeface="Wish I Were Taller"/>
                <a:cs typeface="Wish I Were Taller"/>
              </a:rPr>
              <a:t>	</a:t>
            </a:r>
            <a:r>
              <a:rPr lang="en-US" dirty="0" smtClean="0">
                <a:latin typeface="Wish I Were Taller"/>
                <a:cs typeface="Wish I Were Taller"/>
              </a:rPr>
              <a:t> </a:t>
            </a:r>
            <a:endParaRPr lang="en-US" sz="2800" dirty="0">
              <a:latin typeface="Wish I Were Taller"/>
              <a:cs typeface="Wish I Were Taller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85976" y="1938358"/>
            <a:ext cx="1487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Wish I Were Taller"/>
                <a:cs typeface="Wish I Were Taller"/>
              </a:rPr>
              <a:t>Who has 2:45?</a:t>
            </a:r>
            <a:endParaRPr lang="en-US" dirty="0">
              <a:latin typeface="Wish I Were Taller"/>
              <a:cs typeface="Wish I Were Taller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31893" y="964321"/>
            <a:ext cx="1024164" cy="1024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50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38" y="0"/>
            <a:ext cx="2194779" cy="28403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9368" y="0"/>
            <a:ext cx="2194779" cy="28403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9772" y="6117057"/>
            <a:ext cx="2194779" cy="28403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38" y="2992702"/>
            <a:ext cx="2194779" cy="28403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9368" y="2840302"/>
            <a:ext cx="2194779" cy="28403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38" y="6117057"/>
            <a:ext cx="2194779" cy="284030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85977" y="584815"/>
            <a:ext cx="17435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Wish I Were Taller"/>
                <a:cs typeface="Wish I Were Taller"/>
              </a:rPr>
              <a:t>I have…</a:t>
            </a:r>
          </a:p>
          <a:p>
            <a:pPr algn="ctr"/>
            <a:r>
              <a:rPr lang="en-US" dirty="0">
                <a:latin typeface="Wish I Were Taller"/>
                <a:cs typeface="Wish I Were Taller"/>
              </a:rPr>
              <a:t>	</a:t>
            </a:r>
            <a:r>
              <a:rPr lang="en-US" dirty="0" smtClean="0">
                <a:latin typeface="Wish I Were Taller"/>
                <a:cs typeface="Wish I Were Taller"/>
              </a:rPr>
              <a:t> </a:t>
            </a:r>
            <a:endParaRPr lang="en-US" sz="2800" dirty="0">
              <a:latin typeface="Wish I Were Taller"/>
              <a:cs typeface="Wish I Were Taller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02689" y="1921535"/>
            <a:ext cx="1487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Wish I Were Taller"/>
                <a:cs typeface="Wish I Were Taller"/>
              </a:rPr>
              <a:t>Who has 11:00?</a:t>
            </a:r>
            <a:endParaRPr lang="en-US" dirty="0">
              <a:latin typeface="Wish I Were Taller"/>
              <a:cs typeface="Wish I Were Taller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61175" y="467852"/>
            <a:ext cx="1587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Wish I Were Taller"/>
                <a:cs typeface="Wish I Were Taller"/>
              </a:rPr>
              <a:t> I have…</a:t>
            </a:r>
            <a:endParaRPr lang="en-US" dirty="0">
              <a:latin typeface="Wish I Were Taller"/>
              <a:cs typeface="Wish I Were Taller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61175" y="1904826"/>
            <a:ext cx="14204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Wish I Were Taller"/>
                <a:cs typeface="Wish I Were Taller"/>
              </a:rPr>
              <a:t>Who has 4:10?</a:t>
            </a:r>
            <a:endParaRPr lang="en-US" dirty="0">
              <a:latin typeface="Wish I Were Taller"/>
              <a:cs typeface="Wish I Were Taller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02689" y="3408636"/>
            <a:ext cx="1270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Wish I Were Taller"/>
                <a:cs typeface="Wish I Were Taller"/>
              </a:rPr>
              <a:t>I have…</a:t>
            </a:r>
            <a:endParaRPr lang="en-US" dirty="0">
              <a:latin typeface="Wish I Were Taller"/>
              <a:cs typeface="Wish I Were Taller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02689" y="4879028"/>
            <a:ext cx="1487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Wish I Were Taller"/>
                <a:cs typeface="Wish I Were Taller"/>
              </a:rPr>
              <a:t>Who has 8:20?</a:t>
            </a:r>
            <a:endParaRPr lang="en-US" dirty="0">
              <a:latin typeface="Wish I Were Taller"/>
              <a:cs typeface="Wish I Were Taller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28290" y="3304302"/>
            <a:ext cx="1136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Wish I Were Taller"/>
                <a:cs typeface="Wish I Were Taller"/>
              </a:rPr>
              <a:t>I have…</a:t>
            </a:r>
            <a:endParaRPr lang="en-US" dirty="0">
              <a:latin typeface="Wish I Were Taller"/>
              <a:cs typeface="Wish I Were Taller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61175" y="4695229"/>
            <a:ext cx="1303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Wish I Were Taller"/>
                <a:cs typeface="Wish I Were Taller"/>
              </a:rPr>
              <a:t>Who has 1:45?</a:t>
            </a:r>
            <a:endParaRPr lang="en-US" dirty="0">
              <a:latin typeface="Wish I Were Taller"/>
              <a:cs typeface="Wish I Were Taller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02689" y="6700309"/>
            <a:ext cx="1487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Wish I Were Taller"/>
                <a:cs typeface="Wish I Were Taller"/>
              </a:rPr>
              <a:t>I have…</a:t>
            </a:r>
            <a:endParaRPr lang="en-US" dirty="0">
              <a:latin typeface="Wish I Were Taller"/>
              <a:cs typeface="Wish I Were Taller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02689" y="7953484"/>
            <a:ext cx="1487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Wish I Were Taller"/>
                <a:cs typeface="Wish I Were Taller"/>
              </a:rPr>
              <a:t>Who has 12:55?</a:t>
            </a:r>
            <a:endParaRPr lang="en-US" dirty="0">
              <a:latin typeface="Wish I Were Taller"/>
              <a:cs typeface="Wish I Were Taller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445271" y="6700309"/>
            <a:ext cx="1136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Wish I Were Taller"/>
                <a:cs typeface="Wish I Were Taller"/>
              </a:rPr>
              <a:t>I have…</a:t>
            </a:r>
            <a:endParaRPr lang="en-US" dirty="0">
              <a:latin typeface="Wish I Were Taller"/>
              <a:cs typeface="Wish I Were Taller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328290" y="8020320"/>
            <a:ext cx="14204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Wish I Were Taller"/>
                <a:cs typeface="Wish I Were Taller"/>
              </a:rPr>
              <a:t>Who has 5:00?</a:t>
            </a:r>
            <a:endParaRPr lang="en-US" dirty="0">
              <a:latin typeface="Wish I Were Taller"/>
              <a:cs typeface="Wish I Were Taller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7987" y="973467"/>
            <a:ext cx="931359" cy="93135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8290" y="831864"/>
            <a:ext cx="951628" cy="95162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0232" y="3777968"/>
            <a:ext cx="1039114" cy="103911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28290" y="3656925"/>
            <a:ext cx="1106874" cy="110687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07987" y="7022125"/>
            <a:ext cx="931359" cy="93135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25831" y="6964495"/>
            <a:ext cx="1055825" cy="105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325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38" y="0"/>
            <a:ext cx="2194779" cy="28403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9368" y="0"/>
            <a:ext cx="2194779" cy="28403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9772" y="6117057"/>
            <a:ext cx="2194779" cy="28403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38" y="2992702"/>
            <a:ext cx="2194779" cy="28403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9368" y="2840302"/>
            <a:ext cx="2194779" cy="28403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38" y="6117057"/>
            <a:ext cx="2194779" cy="284030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02689" y="601524"/>
            <a:ext cx="174356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Wish I Were Taller"/>
                <a:cs typeface="Wish I Were Taller"/>
              </a:rPr>
              <a:t>Starting Card</a:t>
            </a:r>
          </a:p>
          <a:p>
            <a:r>
              <a:rPr lang="en-US" dirty="0">
                <a:latin typeface="Wish I Were Taller"/>
                <a:cs typeface="Wish I Were Taller"/>
              </a:rPr>
              <a:t>	</a:t>
            </a:r>
            <a:r>
              <a:rPr lang="en-US" dirty="0" smtClean="0">
                <a:latin typeface="Wish I Were Taller"/>
                <a:cs typeface="Wish I Were Taller"/>
              </a:rPr>
              <a:t> </a:t>
            </a:r>
            <a:r>
              <a:rPr lang="en-US" sz="2800" dirty="0" smtClean="0">
                <a:latin typeface="Wish I Were Taller"/>
                <a:cs typeface="Wish I Were Taller"/>
                <a:sym typeface="Wingdings"/>
              </a:rPr>
              <a:t></a:t>
            </a:r>
            <a:endParaRPr lang="en-US" sz="2800" dirty="0">
              <a:latin typeface="Wish I Were Taller"/>
              <a:cs typeface="Wish I Were Taller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02689" y="1620773"/>
            <a:ext cx="1487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Wish I Were Taller"/>
                <a:cs typeface="Wish I Were Taller"/>
              </a:rPr>
              <a:t>Who has 9:15?</a:t>
            </a:r>
            <a:endParaRPr lang="en-US" dirty="0">
              <a:latin typeface="Wish I Were Taller"/>
              <a:cs typeface="Wish I Were Taller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8290" y="835371"/>
            <a:ext cx="1005690" cy="100569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161175" y="467852"/>
            <a:ext cx="1587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Wish I Were Taller"/>
                <a:cs typeface="Wish I Were Taller"/>
              </a:rPr>
              <a:t> I have…</a:t>
            </a:r>
            <a:endParaRPr lang="en-US" dirty="0">
              <a:latin typeface="Wish I Were Taller"/>
              <a:cs typeface="Wish I Were Taller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61175" y="1904826"/>
            <a:ext cx="14204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Wish I Were Taller"/>
                <a:cs typeface="Wish I Were Taller"/>
              </a:rPr>
              <a:t>Who has 3:45?</a:t>
            </a:r>
            <a:endParaRPr lang="en-US" dirty="0">
              <a:latin typeface="Wish I Were Taller"/>
              <a:cs typeface="Wish I Were Taller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02689" y="3408636"/>
            <a:ext cx="1270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Wish I Were Taller"/>
                <a:cs typeface="Wish I Were Taller"/>
              </a:rPr>
              <a:t>I have…</a:t>
            </a:r>
            <a:endParaRPr lang="en-US" dirty="0">
              <a:latin typeface="Wish I Were Taller"/>
              <a:cs typeface="Wish I Were Taller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02689" y="4879028"/>
            <a:ext cx="1487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Wish I Were Taller"/>
                <a:cs typeface="Wish I Were Taller"/>
              </a:rPr>
              <a:t>Who has 7:10?</a:t>
            </a:r>
            <a:endParaRPr lang="en-US" dirty="0">
              <a:latin typeface="Wish I Were Taller"/>
              <a:cs typeface="Wish I Were Taller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28290" y="3291673"/>
            <a:ext cx="1136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Wish I Were Taller"/>
                <a:cs typeface="Wish I Were Taller"/>
              </a:rPr>
              <a:t>I have…</a:t>
            </a:r>
            <a:endParaRPr lang="en-US" dirty="0">
              <a:latin typeface="Wish I Were Taller"/>
              <a:cs typeface="Wish I Were Taller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61175" y="4695229"/>
            <a:ext cx="1303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Wish I Were Taller"/>
                <a:cs typeface="Wish I Were Taller"/>
              </a:rPr>
              <a:t>Who has 2:35?</a:t>
            </a:r>
            <a:endParaRPr lang="en-US" dirty="0">
              <a:latin typeface="Wish I Were Taller"/>
              <a:cs typeface="Wish I Were Taller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36113" y="6633473"/>
            <a:ext cx="1487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Wish I Were Taller"/>
                <a:cs typeface="Wish I Were Taller"/>
              </a:rPr>
              <a:t>I have…</a:t>
            </a:r>
            <a:endParaRPr lang="en-US" dirty="0">
              <a:latin typeface="Wish I Were Taller"/>
              <a:cs typeface="Wish I Were Taller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02689" y="7953484"/>
            <a:ext cx="1487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Wish I Were Taller"/>
                <a:cs typeface="Wish I Were Taller"/>
              </a:rPr>
              <a:t>Who has 10:50?</a:t>
            </a:r>
            <a:endParaRPr lang="en-US" dirty="0">
              <a:latin typeface="Wish I Were Taller"/>
              <a:cs typeface="Wish I Were Taller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490354" y="6515643"/>
            <a:ext cx="1136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Wish I Were Taller"/>
                <a:cs typeface="Wish I Were Taller"/>
              </a:rPr>
              <a:t>I have…</a:t>
            </a:r>
            <a:endParaRPr lang="en-US" dirty="0">
              <a:latin typeface="Wish I Were Taller"/>
              <a:cs typeface="Wish I Were Taller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328290" y="8020320"/>
            <a:ext cx="14204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Wish I Were Taller"/>
                <a:cs typeface="Wish I Were Taller"/>
              </a:rPr>
              <a:t>Who has 6:30?</a:t>
            </a:r>
            <a:endParaRPr lang="en-US" dirty="0">
              <a:latin typeface="Wish I Were Taller"/>
              <a:cs typeface="Wish I Were Taller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7398" y="3777968"/>
            <a:ext cx="1115372" cy="111537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23246" y="3684495"/>
            <a:ext cx="1010734" cy="101073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9115" y="7021248"/>
            <a:ext cx="890095" cy="89009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90354" y="6987830"/>
            <a:ext cx="1091302" cy="1091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626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165676"/>
            <a:ext cx="6172200" cy="1524000"/>
          </a:xfrm>
        </p:spPr>
        <p:txBody>
          <a:bodyPr/>
          <a:lstStyle/>
          <a:p>
            <a:r>
              <a:rPr lang="en-US" dirty="0" smtClean="0">
                <a:latin typeface="Wish I Were Taller"/>
                <a:cs typeface="Wish I Were Taller"/>
              </a:rPr>
              <a:t>I Have, Who has?</a:t>
            </a:r>
            <a:endParaRPr lang="en-US" dirty="0">
              <a:latin typeface="Wish I Were Taller"/>
              <a:cs typeface="Wish I Were Taller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415114"/>
            <a:ext cx="6172200" cy="603461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600" dirty="0" smtClean="0">
                <a:latin typeface="Noteworthy Light"/>
                <a:cs typeface="Noteworthy Light"/>
              </a:rPr>
              <a:t>Start-9:15</a:t>
            </a:r>
          </a:p>
          <a:p>
            <a:pPr marL="0" indent="0" algn="ctr">
              <a:buNone/>
            </a:pPr>
            <a:r>
              <a:rPr lang="en-US" sz="1600" dirty="0" smtClean="0">
                <a:latin typeface="Noteworthy Light"/>
                <a:cs typeface="Noteworthy Light"/>
              </a:rPr>
              <a:t>9:15- 3:45</a:t>
            </a:r>
          </a:p>
          <a:p>
            <a:pPr marL="0" indent="0" algn="ctr">
              <a:buNone/>
            </a:pPr>
            <a:r>
              <a:rPr lang="en-US" sz="1600" dirty="0" smtClean="0">
                <a:latin typeface="Noteworthy Light"/>
                <a:cs typeface="Noteworthy Light"/>
              </a:rPr>
              <a:t>3:45- 7:10</a:t>
            </a:r>
          </a:p>
          <a:p>
            <a:pPr marL="0" indent="0" algn="ctr">
              <a:buNone/>
            </a:pPr>
            <a:r>
              <a:rPr lang="en-US" sz="1600" dirty="0" smtClean="0">
                <a:latin typeface="Noteworthy Light"/>
                <a:cs typeface="Noteworthy Light"/>
              </a:rPr>
              <a:t>7:10- 2:35</a:t>
            </a:r>
          </a:p>
          <a:p>
            <a:pPr marL="0" indent="0" algn="ctr">
              <a:buNone/>
            </a:pPr>
            <a:r>
              <a:rPr lang="en-US" sz="1600" dirty="0" smtClean="0">
                <a:latin typeface="Noteworthy Light"/>
                <a:cs typeface="Noteworthy Light"/>
              </a:rPr>
              <a:t>2:35- 10:50</a:t>
            </a:r>
          </a:p>
          <a:p>
            <a:pPr marL="0" indent="0" algn="ctr">
              <a:buNone/>
            </a:pPr>
            <a:r>
              <a:rPr lang="en-US" sz="1600" dirty="0" smtClean="0">
                <a:latin typeface="Noteworthy Light"/>
                <a:cs typeface="Noteworthy Light"/>
              </a:rPr>
              <a:t>10:50- 6:30</a:t>
            </a:r>
          </a:p>
          <a:p>
            <a:pPr marL="0" indent="0" algn="ctr">
              <a:buNone/>
            </a:pPr>
            <a:r>
              <a:rPr lang="en-US" sz="1600" dirty="0" smtClean="0">
                <a:latin typeface="Noteworthy Light"/>
                <a:cs typeface="Noteworthy Light"/>
              </a:rPr>
              <a:t>6:30-11:00</a:t>
            </a:r>
          </a:p>
          <a:p>
            <a:pPr marL="0" indent="0" algn="ctr">
              <a:buNone/>
            </a:pPr>
            <a:r>
              <a:rPr lang="en-US" sz="1600" dirty="0" smtClean="0">
                <a:latin typeface="Noteworthy Light"/>
                <a:cs typeface="Noteworthy Light"/>
              </a:rPr>
              <a:t>11:00-4:10</a:t>
            </a:r>
          </a:p>
          <a:p>
            <a:pPr marL="0" indent="0" algn="ctr">
              <a:buNone/>
            </a:pPr>
            <a:r>
              <a:rPr lang="en-US" sz="1600" dirty="0" smtClean="0">
                <a:latin typeface="Noteworthy Light"/>
                <a:cs typeface="Noteworthy Light"/>
              </a:rPr>
              <a:t>4:10-8:20</a:t>
            </a:r>
          </a:p>
          <a:p>
            <a:pPr marL="0" indent="0" algn="ctr">
              <a:buNone/>
            </a:pPr>
            <a:r>
              <a:rPr lang="en-US" sz="1600" dirty="0" smtClean="0">
                <a:latin typeface="Noteworthy Light"/>
                <a:cs typeface="Noteworthy Light"/>
              </a:rPr>
              <a:t>8:20- 1:45</a:t>
            </a:r>
          </a:p>
          <a:p>
            <a:pPr marL="0" indent="0" algn="ctr">
              <a:buNone/>
            </a:pPr>
            <a:r>
              <a:rPr lang="en-US" sz="1600" dirty="0" smtClean="0">
                <a:latin typeface="Noteworthy Light"/>
                <a:cs typeface="Noteworthy Light"/>
              </a:rPr>
              <a:t>1:45- 12:55</a:t>
            </a:r>
          </a:p>
          <a:p>
            <a:pPr marL="0" indent="0" algn="ctr">
              <a:buNone/>
            </a:pPr>
            <a:r>
              <a:rPr lang="en-US" sz="1600" dirty="0" smtClean="0">
                <a:latin typeface="Noteworthy Light"/>
                <a:cs typeface="Noteworthy Light"/>
              </a:rPr>
              <a:t>12:55- 5:00</a:t>
            </a:r>
          </a:p>
          <a:p>
            <a:pPr marL="0" indent="0" algn="ctr">
              <a:buNone/>
            </a:pPr>
            <a:r>
              <a:rPr lang="en-US" sz="1600" dirty="0" smtClean="0">
                <a:latin typeface="Noteworthy Light"/>
                <a:cs typeface="Noteworthy Light"/>
              </a:rPr>
              <a:t>5:00- 2:45</a:t>
            </a:r>
          </a:p>
          <a:p>
            <a:pPr marL="0" indent="0" algn="ctr">
              <a:buNone/>
            </a:pPr>
            <a:r>
              <a:rPr lang="en-US" sz="1600" dirty="0" smtClean="0">
                <a:latin typeface="Noteworthy Light"/>
                <a:cs typeface="Noteworthy Light"/>
              </a:rPr>
              <a:t>2:45- 5:15</a:t>
            </a:r>
          </a:p>
          <a:p>
            <a:pPr marL="0" indent="0" algn="ctr">
              <a:buNone/>
            </a:pPr>
            <a:r>
              <a:rPr lang="en-US" sz="1600" dirty="0" smtClean="0">
                <a:latin typeface="Noteworthy Light"/>
                <a:cs typeface="Noteworthy Light"/>
              </a:rPr>
              <a:t>5:15-11:30</a:t>
            </a:r>
          </a:p>
          <a:p>
            <a:pPr marL="0" indent="0" algn="ctr">
              <a:buNone/>
            </a:pPr>
            <a:r>
              <a:rPr lang="en-US" sz="1600" dirty="0" smtClean="0">
                <a:latin typeface="Noteworthy Light"/>
                <a:cs typeface="Noteworthy Light"/>
              </a:rPr>
              <a:t>11:30- 10:15</a:t>
            </a:r>
          </a:p>
          <a:p>
            <a:pPr marL="0" indent="0" algn="ctr">
              <a:buNone/>
            </a:pPr>
            <a:r>
              <a:rPr lang="en-US" sz="1600" dirty="0" smtClean="0">
                <a:latin typeface="Noteworthy Light"/>
                <a:cs typeface="Noteworthy Light"/>
              </a:rPr>
              <a:t>10:15- 8:55</a:t>
            </a:r>
          </a:p>
          <a:p>
            <a:pPr marL="0" indent="0" algn="ctr">
              <a:buNone/>
            </a:pPr>
            <a:r>
              <a:rPr lang="en-US" sz="1600" dirty="0" smtClean="0">
                <a:latin typeface="Noteworthy Light"/>
                <a:cs typeface="Noteworthy Light"/>
              </a:rPr>
              <a:t>8:55- 4:45</a:t>
            </a:r>
          </a:p>
          <a:p>
            <a:pPr marL="0" indent="0" algn="ctr">
              <a:buNone/>
            </a:pPr>
            <a:r>
              <a:rPr lang="en-US" sz="1600" dirty="0" smtClean="0">
                <a:latin typeface="Noteworthy Light"/>
                <a:cs typeface="Noteworthy Light"/>
              </a:rPr>
              <a:t>4:45- 3:40</a:t>
            </a:r>
          </a:p>
          <a:p>
            <a:pPr marL="0" indent="0" algn="ctr">
              <a:buNone/>
            </a:pPr>
            <a:r>
              <a:rPr lang="en-US" sz="1600" dirty="0" smtClean="0">
                <a:latin typeface="Noteworthy Light"/>
                <a:cs typeface="Noteworthy Light"/>
              </a:rPr>
              <a:t>3:40- 12:20</a:t>
            </a:r>
          </a:p>
          <a:p>
            <a:pPr marL="0" indent="0" algn="ctr">
              <a:buNone/>
            </a:pPr>
            <a:r>
              <a:rPr lang="en-US" sz="1600" dirty="0" smtClean="0">
                <a:latin typeface="Noteworthy Light"/>
                <a:cs typeface="Noteworthy Light"/>
              </a:rPr>
              <a:t>12:20- 9:30</a:t>
            </a:r>
          </a:p>
          <a:p>
            <a:pPr marL="0" indent="0" algn="ctr">
              <a:buNone/>
            </a:pPr>
            <a:r>
              <a:rPr lang="en-US" sz="1600" dirty="0" smtClean="0">
                <a:latin typeface="Noteworthy Light"/>
                <a:cs typeface="Noteworthy Light"/>
              </a:rPr>
              <a:t>9:30- 1:00</a:t>
            </a:r>
          </a:p>
          <a:p>
            <a:pPr marL="0" indent="0" algn="ctr">
              <a:buNone/>
            </a:pPr>
            <a:r>
              <a:rPr lang="en-US" sz="1600" dirty="0" smtClean="0">
                <a:latin typeface="Noteworthy Light"/>
                <a:cs typeface="Noteworthy Light"/>
              </a:rPr>
              <a:t>1:00- 6:05</a:t>
            </a:r>
          </a:p>
          <a:p>
            <a:pPr marL="0" indent="0" algn="ctr">
              <a:buNone/>
            </a:pPr>
            <a:r>
              <a:rPr lang="en-US" sz="1600" dirty="0" smtClean="0">
                <a:latin typeface="Noteworthy Light"/>
                <a:cs typeface="Noteworthy Light"/>
              </a:rPr>
              <a:t>6:05- start</a:t>
            </a:r>
            <a:endParaRPr lang="en-US" sz="1600" dirty="0">
              <a:latin typeface="Noteworthy Light"/>
              <a:cs typeface="Noteworthy Light"/>
            </a:endParaRPr>
          </a:p>
        </p:txBody>
      </p:sp>
    </p:spTree>
    <p:extLst>
      <p:ext uri="{BB962C8B-B14F-4D97-AF65-F5344CB8AC3E}">
        <p14:creationId xmlns:p14="http://schemas.microsoft.com/office/powerpoint/2010/main" val="396210215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59&quot;/&gt;&lt;/object&gt;&lt;object type=&quot;3&quot; unique_id=&quot;10006&quot;&gt;&lt;property id=&quot;20148&quot; value=&quot;5&quot;/&gt;&lt;property id=&quot;20300&quot; value=&quot;Slide 3&quot;/&gt;&lt;property id=&quot;20307&quot; value=&quot;258&quot;/&gt;&lt;/object&gt;&lt;object type=&quot;3&quot; unique_id=&quot;10007&quot;&gt;&lt;property id=&quot;20148&quot; value=&quot;5&quot;/&gt;&lt;property id=&quot;20300&quot; value=&quot;Slide 4&quot;/&gt;&lt;property id=&quot;20307&quot; value=&quot;257&quot;/&gt;&lt;/object&gt;&lt;object type=&quot;3&quot; unique_id=&quot;10008&quot;&gt;&lt;property id=&quot;20148&quot; value=&quot;5&quot;/&gt;&lt;property id=&quot;20300&quot; value=&quot;Slide 5 - &amp;quot;I Have, Who has?&amp;quot;&quot;/&gt;&lt;property id=&quot;20307&quot; value=&quot;261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7a63ae98c9331042c85a0ce3caf3b722">
  <xsd:schema xmlns:xsd="http://www.w3.org/2001/XMLSchema" xmlns:p="http://schemas.microsoft.com/office/2006/metadata/properties" targetNamespace="http://schemas.microsoft.com/office/2006/metadata/properties" ma:root="true" ma:fieldsID="643ad641ad674e858ec36190b61f65cd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A6F26123-A794-4D25-8C11-7472577EC895}">
  <ds:schemaRefs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elements/1.1/"/>
    <ds:schemaRef ds:uri="http://schemas.microsoft.com/office/2006/documentManagement/typ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63B17FAF-A3B9-4012-A5B5-C8174E16838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A792659-1763-4B02-A097-D736D5ED033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221</Words>
  <Application>Microsoft Office PowerPoint</Application>
  <PresentationFormat>On-screen Show (4:3)</PresentationFormat>
  <Paragraphs>77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Noteworthy Light</vt:lpstr>
      <vt:lpstr>Wingdings</vt:lpstr>
      <vt:lpstr>Wish I Were Taller</vt:lpstr>
      <vt:lpstr>Office Theme</vt:lpstr>
      <vt:lpstr>PowerPoint Presentation</vt:lpstr>
      <vt:lpstr>PowerPoint Presentation</vt:lpstr>
      <vt:lpstr>PowerPoint Presentation</vt:lpstr>
      <vt:lpstr>PowerPoint Presentation</vt:lpstr>
      <vt:lpstr>I Have, Who has?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A Shell</dc:creator>
  <cp:lastModifiedBy>Loryn Lenartowicz</cp:lastModifiedBy>
  <cp:revision>12</cp:revision>
  <cp:lastPrinted>2012-01-23T06:49:06Z</cp:lastPrinted>
  <dcterms:created xsi:type="dcterms:W3CDTF">2012-01-23T05:48:41Z</dcterms:created>
  <dcterms:modified xsi:type="dcterms:W3CDTF">2016-01-06T14:39:00Z</dcterms:modified>
</cp:coreProperties>
</file>