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0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1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Subtraction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MAFS.3.NBT.1.2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Opening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7621" y="2586335"/>
            <a:ext cx="65213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</a:rPr>
              <a:t>92 – 48</a:t>
            </a:r>
            <a:endParaRPr lang="en-US" sz="16600" b="1" dirty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972" y="2401669"/>
            <a:ext cx="484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</a:t>
            </a:r>
            <a:r>
              <a:rPr lang="en-US" sz="2400" dirty="0" smtClean="0"/>
              <a:t>difference.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71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192" y="1465107"/>
            <a:ext cx="334578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   54 </a:t>
            </a:r>
            <a:endParaRPr lang="en-US" sz="11500" b="1" cap="none" spc="0" dirty="0" smtClean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</a:rPr>
              <a:t>-  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38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this strategy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</a:t>
            </a:r>
            <a:r>
              <a:rPr lang="en-US" sz="2400" dirty="0" smtClean="0"/>
              <a:t>difference.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3887483" y="1266426"/>
            <a:ext cx="8041279" cy="50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406" y="1465107"/>
            <a:ext cx="375936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 </a:t>
            </a:r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153 </a:t>
            </a:r>
            <a:endParaRPr lang="en-US" sz="11500" b="1" cap="none" spc="0" dirty="0" smtClean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</a:rPr>
              <a:t>- 1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38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this strategy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</a:t>
            </a:r>
            <a:r>
              <a:rPr lang="en-US" sz="2400" dirty="0" smtClean="0"/>
              <a:t>difference.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151"/>
          <a:stretch/>
        </p:blipFill>
        <p:spPr>
          <a:xfrm>
            <a:off x="5123261" y="0"/>
            <a:ext cx="638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306" y="1465107"/>
            <a:ext cx="409278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   </a:t>
            </a:r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350 </a:t>
            </a:r>
            <a:endParaRPr lang="en-US" sz="11500" b="1" cap="none" spc="0" dirty="0" smtClean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</a:rPr>
              <a:t>-  2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97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one of </a:t>
            </a:r>
            <a:r>
              <a:rPr lang="en-US" sz="2400" dirty="0" smtClean="0"/>
              <a:t>this strategy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</a:t>
            </a:r>
            <a:r>
              <a:rPr lang="en-US" sz="2400" dirty="0" smtClean="0"/>
              <a:t>difference.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16747" b="17172"/>
          <a:stretch/>
        </p:blipFill>
        <p:spPr>
          <a:xfrm>
            <a:off x="4294909" y="581891"/>
            <a:ext cx="7523018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193" y="1465107"/>
            <a:ext cx="334578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   </a:t>
            </a:r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81 </a:t>
            </a:r>
            <a:endParaRPr lang="en-US" sz="11500" b="1" cap="none" spc="0" dirty="0" smtClean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</a:rPr>
              <a:t>-  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68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this strategy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</a:t>
            </a:r>
            <a:r>
              <a:rPr lang="en-US" sz="2400" dirty="0" smtClean="0"/>
              <a:t>difference.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18783" b="12323"/>
          <a:stretch/>
        </p:blipFill>
        <p:spPr>
          <a:xfrm>
            <a:off x="4225636" y="228121"/>
            <a:ext cx="7578437" cy="63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strategy to solve.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3760" y="2292420"/>
            <a:ext cx="60676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343 </a:t>
            </a:r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– 198</a:t>
            </a:r>
            <a:endParaRPr lang="en-US" sz="11500" b="1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1028" y="1164772"/>
            <a:ext cx="4680857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groups of 3 or 4, make a poster of </a:t>
            </a:r>
            <a:r>
              <a:rPr lang="en-US" sz="3200" b="1" u="sng" dirty="0" smtClean="0">
                <a:solidFill>
                  <a:srgbClr val="FF0000"/>
                </a:solidFill>
              </a:rPr>
              <a:t>four</a:t>
            </a:r>
            <a:r>
              <a:rPr lang="en-US" sz="3200" dirty="0" smtClean="0"/>
              <a:t> strategies you know how to use to solve this problem.  The poster needs to show the four different strategies.</a:t>
            </a:r>
          </a:p>
          <a:p>
            <a:endParaRPr lang="en-US" sz="3200" dirty="0"/>
          </a:p>
          <a:p>
            <a:r>
              <a:rPr lang="en-US" sz="3200" dirty="0" smtClean="0"/>
              <a:t>Be ready to share which strategy you think is the most efficient.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5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What is the </a:t>
            </a:r>
            <a:r>
              <a:rPr lang="en-US" sz="4800" dirty="0" smtClean="0"/>
              <a:t>difference between 459 and 397?</a:t>
            </a:r>
            <a:endParaRPr lang="en-US" sz="4800" dirty="0" smtClean="0"/>
          </a:p>
          <a:p>
            <a:pPr marL="514350" indent="-514350">
              <a:buAutoNum type="arabicPeriod"/>
            </a:pPr>
            <a:endParaRPr lang="en-US" sz="4800" dirty="0" smtClean="0"/>
          </a:p>
          <a:p>
            <a:pPr marL="514350" indent="-514350">
              <a:buAutoNum type="arabicPeriod"/>
            </a:pPr>
            <a:endParaRPr lang="en-US" sz="4800" dirty="0"/>
          </a:p>
          <a:p>
            <a:pPr marL="514350" indent="-514350">
              <a:buAutoNum type="arabicPeriod"/>
            </a:pPr>
            <a:r>
              <a:rPr lang="en-US" sz="4800" dirty="0" smtClean="0"/>
              <a:t>Solve: 81 – 48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3025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ubtraction Strategie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esson Opening&amp;quot;&quot;/&gt;&lt;property id=&quot;20307&quot; value=&quot;257&quot;/&gt;&lt;/object&gt;&lt;object type=&quot;3&quot; unique_id=&quot;10050&quot;&gt;&lt;property id=&quot;20148&quot; value=&quot;5&quot;/&gt;&lt;property id=&quot;20300&quot; value=&quot;Slide 3&quot;/&gt;&lt;property id=&quot;20307&quot; value=&quot;258&quot;/&gt;&lt;/object&gt;&lt;object type=&quot;3&quot; unique_id=&quot;10051&quot;&gt;&lt;property id=&quot;20148&quot; value=&quot;5&quot;/&gt;&lt;property id=&quot;20300&quot; value=&quot;Slide 4&quot;/&gt;&lt;property id=&quot;20307&quot; value=&quot;259&quot;/&gt;&lt;/object&gt;&lt;object type=&quot;3&quot; unique_id=&quot;10052&quot;&gt;&lt;property id=&quot;20148&quot; value=&quot;5&quot;/&gt;&lt;property id=&quot;20300&quot; value=&quot;Slide 5&quot;/&gt;&lt;property id=&quot;20307&quot; value=&quot;260&quot;/&gt;&lt;/object&gt;&lt;object type=&quot;3&quot; unique_id=&quot;10053&quot;&gt;&lt;property id=&quot;20148&quot; value=&quot;5&quot;/&gt;&lt;property id=&quot;20300&quot; value=&quot;Slide 7 - &amp;quot;Choose a strategy to solve.&amp;quot;&quot;/&gt;&lt;property id=&quot;20307&quot; value=&quot;261&quot;/&gt;&lt;/object&gt;&lt;object type=&quot;3&quot; unique_id=&quot;10054&quot;&gt;&lt;property id=&quot;20148&quot; value=&quot;5&quot;/&gt;&lt;property id=&quot;20300&quot; value=&quot;Slide 8 - &amp;quot;Exit Ticket&amp;quot;&quot;/&gt;&lt;property id=&quot;20307&quot; value=&quot;262&quot;/&gt;&lt;/object&gt;&lt;object type=&quot;3&quot; unique_id=&quot;10145&quot;&gt;&lt;property id=&quot;20148&quot; value=&quot;5&quot;/&gt;&lt;property id=&quot;20300&quot; value=&quot;Slide 6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Subtraction Strategies</vt:lpstr>
      <vt:lpstr>Lesson Opening</vt:lpstr>
      <vt:lpstr>PowerPoint Presentation</vt:lpstr>
      <vt:lpstr>PowerPoint Presentation</vt:lpstr>
      <vt:lpstr>PowerPoint Presentation</vt:lpstr>
      <vt:lpstr>PowerPoint Presentation</vt:lpstr>
      <vt:lpstr>Choose a strategy to solve.</vt:lpstr>
      <vt:lpstr>Exit Ticket</vt:lpstr>
    </vt:vector>
  </TitlesOfParts>
  <Company>SDPBC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Strategies</dc:title>
  <dc:creator>Loryn Lenartowicz</dc:creator>
  <cp:lastModifiedBy>Loryn Lenartowicz</cp:lastModifiedBy>
  <cp:revision>13</cp:revision>
  <dcterms:created xsi:type="dcterms:W3CDTF">2016-01-19T16:27:11Z</dcterms:created>
  <dcterms:modified xsi:type="dcterms:W3CDTF">2016-01-19T20:33:27Z</dcterms:modified>
</cp:coreProperties>
</file>