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86-2183-49C7-B7A9-36B23D114939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5D21-BE28-485D-8196-00842A80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3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86-2183-49C7-B7A9-36B23D114939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5D21-BE28-485D-8196-00842A80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0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86-2183-49C7-B7A9-36B23D114939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5D21-BE28-485D-8196-00842A80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7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86-2183-49C7-B7A9-36B23D114939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5D21-BE28-485D-8196-00842A80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86-2183-49C7-B7A9-36B23D114939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5D21-BE28-485D-8196-00842A80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3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86-2183-49C7-B7A9-36B23D114939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5D21-BE28-485D-8196-00842A80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2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86-2183-49C7-B7A9-36B23D114939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5D21-BE28-485D-8196-00842A80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9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86-2183-49C7-B7A9-36B23D114939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5D21-BE28-485D-8196-00842A80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1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86-2183-49C7-B7A9-36B23D114939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5D21-BE28-485D-8196-00842A80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0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86-2183-49C7-B7A9-36B23D114939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5D21-BE28-485D-8196-00842A80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5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86-2183-49C7-B7A9-36B23D114939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5D21-BE28-485D-8196-00842A80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7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B8686-2183-49C7-B7A9-36B23D114939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45D21-BE28-485D-8196-00842A80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5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Addition Strategies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MAFS.3.NBT.1.2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32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Opening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17620" y="2586335"/>
            <a:ext cx="652133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56 + 39</a:t>
            </a:r>
            <a:endParaRPr lang="en-US" sz="16600" b="1" cap="none" spc="0" dirty="0">
              <a:ln w="22225">
                <a:solidFill>
                  <a:srgbClr val="000066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4972" y="2401669"/>
            <a:ext cx="484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Find the sum.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471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r="6072" b="3016"/>
          <a:stretch/>
        </p:blipFill>
        <p:spPr>
          <a:xfrm>
            <a:off x="4183800" y="435428"/>
            <a:ext cx="7736056" cy="6106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9118" y="1465107"/>
            <a:ext cx="3425938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 154 </a:t>
            </a:r>
          </a:p>
          <a:p>
            <a:pPr algn="ctr"/>
            <a:r>
              <a:rPr lang="en-US" sz="11500" b="1" u="sng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7030A0"/>
                </a:solidFill>
              </a:rPr>
              <a:t>+ </a:t>
            </a:r>
            <a:r>
              <a:rPr lang="en-US" sz="11500" b="1" u="sng" cap="none" spc="0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27</a:t>
            </a:r>
            <a:endParaRPr lang="en-US" sz="11500" b="1" u="sng" cap="none" spc="0" dirty="0">
              <a:ln w="22225">
                <a:solidFill>
                  <a:srgbClr val="000066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118" y="435428"/>
            <a:ext cx="4844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Try this strategy </a:t>
            </a:r>
            <a:br>
              <a:rPr lang="en-US" sz="2400" dirty="0" smtClean="0"/>
            </a:br>
            <a:r>
              <a:rPr lang="en-US" sz="2400" dirty="0" smtClean="0"/>
              <a:t>to </a:t>
            </a:r>
            <a:r>
              <a:rPr lang="en-US" sz="2400" dirty="0"/>
              <a:t>f</a:t>
            </a:r>
            <a:r>
              <a:rPr lang="en-US" sz="2400" dirty="0" smtClean="0"/>
              <a:t>ind the sum.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557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9118" y="1465107"/>
            <a:ext cx="3425938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 228 </a:t>
            </a:r>
          </a:p>
          <a:p>
            <a:pPr algn="ctr"/>
            <a:r>
              <a:rPr lang="en-US" sz="11500" b="1" u="sng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7030A0"/>
                </a:solidFill>
              </a:rPr>
              <a:t>+ </a:t>
            </a:r>
            <a:r>
              <a:rPr lang="en-US" sz="11500" b="1" u="sng" cap="none" spc="0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33</a:t>
            </a:r>
            <a:endParaRPr lang="en-US" sz="11500" b="1" u="sng" cap="none" spc="0" dirty="0">
              <a:ln w="22225">
                <a:solidFill>
                  <a:srgbClr val="000066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118" y="435428"/>
            <a:ext cx="4844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Try this strategy </a:t>
            </a:r>
            <a:br>
              <a:rPr lang="en-US" sz="2400" dirty="0" smtClean="0"/>
            </a:br>
            <a:r>
              <a:rPr lang="en-US" sz="2400" dirty="0" smtClean="0"/>
              <a:t>to </a:t>
            </a:r>
            <a:r>
              <a:rPr lang="en-US" sz="2400" dirty="0"/>
              <a:t>f</a:t>
            </a:r>
            <a:r>
              <a:rPr lang="en-US" sz="2400" dirty="0" smtClean="0"/>
              <a:t>ind the sum.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2857" r="2739" b="10317"/>
          <a:stretch/>
        </p:blipFill>
        <p:spPr>
          <a:xfrm>
            <a:off x="3705056" y="606259"/>
            <a:ext cx="8175171" cy="555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3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193" y="1465107"/>
            <a:ext cx="334578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   69 </a:t>
            </a:r>
          </a:p>
          <a:p>
            <a:pPr algn="ctr"/>
            <a:r>
              <a:rPr lang="en-US" sz="11500" b="1" u="sng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7030A0"/>
                </a:solidFill>
              </a:rPr>
              <a:t>+ </a:t>
            </a:r>
            <a:r>
              <a:rPr lang="en-US" sz="11500" b="1" u="sng" cap="none" spc="0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47</a:t>
            </a:r>
            <a:endParaRPr lang="en-US" sz="11500" b="1" u="sng" cap="none" spc="0" dirty="0">
              <a:ln w="22225">
                <a:solidFill>
                  <a:srgbClr val="000066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118" y="435428"/>
            <a:ext cx="4844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Try one of these strategies </a:t>
            </a:r>
            <a:br>
              <a:rPr lang="en-US" sz="2400" dirty="0" smtClean="0"/>
            </a:br>
            <a:r>
              <a:rPr lang="en-US" sz="2400" dirty="0" smtClean="0"/>
              <a:t>to </a:t>
            </a:r>
            <a:r>
              <a:rPr lang="en-US" sz="2400" dirty="0"/>
              <a:t>f</a:t>
            </a:r>
            <a:r>
              <a:rPr lang="en-US" sz="2400" dirty="0" smtClean="0"/>
              <a:t>ind the sum.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57" y="435428"/>
            <a:ext cx="7910285" cy="593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193" y="1465107"/>
            <a:ext cx="334578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   59 </a:t>
            </a:r>
          </a:p>
          <a:p>
            <a:pPr algn="ctr"/>
            <a:r>
              <a:rPr lang="en-US" sz="11500" b="1" u="sng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7030A0"/>
                </a:solidFill>
              </a:rPr>
              <a:t>+ </a:t>
            </a:r>
            <a:r>
              <a:rPr lang="en-US" sz="11500" b="1" u="sng" cap="none" spc="0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23</a:t>
            </a:r>
            <a:endParaRPr lang="en-US" sz="11500" b="1" u="sng" cap="none" spc="0" dirty="0">
              <a:ln w="22225">
                <a:solidFill>
                  <a:srgbClr val="000066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118" y="435428"/>
            <a:ext cx="4844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Try this strategy </a:t>
            </a:r>
            <a:br>
              <a:rPr lang="en-US" sz="2400" dirty="0" smtClean="0"/>
            </a:br>
            <a:r>
              <a:rPr lang="en-US" sz="2400" dirty="0" smtClean="0"/>
              <a:t>to </a:t>
            </a:r>
            <a:r>
              <a:rPr lang="en-US" sz="2400" dirty="0"/>
              <a:t>f</a:t>
            </a:r>
            <a:r>
              <a:rPr lang="en-US" sz="2400" dirty="0" smtClean="0"/>
              <a:t>ind the sum.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3" r="2977" b="18159"/>
          <a:stretch/>
        </p:blipFill>
        <p:spPr>
          <a:xfrm>
            <a:off x="3875313" y="474667"/>
            <a:ext cx="8001001" cy="56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a strategy to solve.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7257" y="2292420"/>
            <a:ext cx="532068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22225">
                  <a:solidFill>
                    <a:srgbClr val="000066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343 + 98</a:t>
            </a:r>
            <a:endParaRPr lang="en-US" sz="11500" b="1" cap="none" spc="0" dirty="0">
              <a:ln w="22225">
                <a:solidFill>
                  <a:srgbClr val="000066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1028" y="1164772"/>
            <a:ext cx="4680857" cy="50167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groups of 3 or 4, make a poster of </a:t>
            </a:r>
            <a:r>
              <a:rPr lang="en-US" sz="3200" b="1" u="sng" dirty="0" smtClean="0">
                <a:solidFill>
                  <a:srgbClr val="FF0000"/>
                </a:solidFill>
              </a:rPr>
              <a:t>four</a:t>
            </a:r>
            <a:r>
              <a:rPr lang="en-US" sz="3200" dirty="0" smtClean="0"/>
              <a:t> strategies you know how to use to solve this problem.  The poster needs to show the four different strategies.</a:t>
            </a:r>
          </a:p>
          <a:p>
            <a:endParaRPr lang="en-US" sz="3200" dirty="0"/>
          </a:p>
          <a:p>
            <a:r>
              <a:rPr lang="en-US" sz="3200" dirty="0" smtClean="0"/>
              <a:t>Be ready to share which strategy you think is the most efficient.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550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800" dirty="0" smtClean="0"/>
              <a:t>What is the sum of 46, 24, and 120?</a:t>
            </a:r>
          </a:p>
          <a:p>
            <a:pPr marL="514350" indent="-514350">
              <a:buAutoNum type="arabicPeriod"/>
            </a:pPr>
            <a:endParaRPr lang="en-US" sz="4800" dirty="0" smtClean="0"/>
          </a:p>
          <a:p>
            <a:pPr marL="514350" indent="-514350">
              <a:buAutoNum type="arabicPeriod"/>
            </a:pPr>
            <a:endParaRPr lang="en-US" sz="4800" dirty="0"/>
          </a:p>
          <a:p>
            <a:pPr marL="514350" indent="-514350">
              <a:buAutoNum type="arabicPeriod"/>
            </a:pPr>
            <a:r>
              <a:rPr lang="en-US" sz="4800" dirty="0" smtClean="0"/>
              <a:t>What is 456 + 390?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93025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ddition Strategie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Lesson Opening&amp;quot;&quot;/&gt;&lt;property id=&quot;20307&quot; value=&quot;257&quot;/&gt;&lt;/object&gt;&lt;object type=&quot;3&quot; unique_id=&quot;10050&quot;&gt;&lt;property id=&quot;20148&quot; value=&quot;5&quot;/&gt;&lt;property id=&quot;20300&quot; value=&quot;Slide 3&quot;/&gt;&lt;property id=&quot;20307&quot; value=&quot;258&quot;/&gt;&lt;/object&gt;&lt;object type=&quot;3&quot; unique_id=&quot;10051&quot;&gt;&lt;property id=&quot;20148&quot; value=&quot;5&quot;/&gt;&lt;property id=&quot;20300&quot; value=&quot;Slide 4&quot;/&gt;&lt;property id=&quot;20307&quot; value=&quot;259&quot;/&gt;&lt;/object&gt;&lt;object type=&quot;3&quot; unique_id=&quot;10052&quot;&gt;&lt;property id=&quot;20148&quot; value=&quot;5&quot;/&gt;&lt;property id=&quot;20300&quot; value=&quot;Slide 5&quot;/&gt;&lt;property id=&quot;20307&quot; value=&quot;260&quot;/&gt;&lt;/object&gt;&lt;object type=&quot;3&quot; unique_id=&quot;10053&quot;&gt;&lt;property id=&quot;20148&quot; value=&quot;5&quot;/&gt;&lt;property id=&quot;20300&quot; value=&quot;Slide 7 - &amp;quot;Choose a strategy to solve.&amp;quot;&quot;/&gt;&lt;property id=&quot;20307&quot; value=&quot;261&quot;/&gt;&lt;/object&gt;&lt;object type=&quot;3&quot; unique_id=&quot;10054&quot;&gt;&lt;property id=&quot;20148&quot; value=&quot;5&quot;/&gt;&lt;property id=&quot;20300&quot; value=&quot;Slide 8 - &amp;quot;Exit Ticket&amp;quot;&quot;/&gt;&lt;property id=&quot;20307&quot; value=&quot;262&quot;/&gt;&lt;/object&gt;&lt;object type=&quot;3&quot; unique_id=&quot;10145&quot;&gt;&lt;property id=&quot;20148&quot; value=&quot;5&quot;/&gt;&lt;property id=&quot;20300&quot; value=&quot;Slide 6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117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Addition Strategies</vt:lpstr>
      <vt:lpstr>Lesson Opening</vt:lpstr>
      <vt:lpstr>PowerPoint Presentation</vt:lpstr>
      <vt:lpstr>PowerPoint Presentation</vt:lpstr>
      <vt:lpstr>PowerPoint Presentation</vt:lpstr>
      <vt:lpstr>PowerPoint Presentation</vt:lpstr>
      <vt:lpstr>Choose a strategy to solve.</vt:lpstr>
      <vt:lpstr>Exit Ticket</vt:lpstr>
    </vt:vector>
  </TitlesOfParts>
  <Company>SDPBC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 Strategies</dc:title>
  <dc:creator>Loryn Lenartowicz</dc:creator>
  <cp:lastModifiedBy>Loryn Lenartowicz</cp:lastModifiedBy>
  <cp:revision>9</cp:revision>
  <dcterms:created xsi:type="dcterms:W3CDTF">2016-01-19T16:27:11Z</dcterms:created>
  <dcterms:modified xsi:type="dcterms:W3CDTF">2016-01-19T18:55:57Z</dcterms:modified>
</cp:coreProperties>
</file>