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E880-9E4A-4D8F-86BE-EF805327997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16ED-B23C-4C2C-8EA3-5D9DBD15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2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Rounding to the Nearest Ten &amp; Hundred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MAFS.3.NBT.1.1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 in rounding to the nearest ten in the numbers below?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2413228"/>
            <a:ext cx="10463213" cy="79861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186010" y="284792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59501" y="2872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85629" y="2872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394" y="2872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4698" y="286401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47890" y="286401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52690" y="286401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38604" y="2847861"/>
            <a:ext cx="894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05284" y="282325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05793" y="282325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770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8399" y="288867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763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24248" y="2073799"/>
            <a:ext cx="1039708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45328" y="2462215"/>
            <a:ext cx="3641595" cy="1522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06249" y="2464133"/>
            <a:ext cx="5432601" cy="14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9" y="4325940"/>
            <a:ext cx="10463213" cy="79861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401305" y="476063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74796" y="478529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00924" y="478529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32689" y="478529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99993" y="4776725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63185" y="4776725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67985" y="477672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282567" y="4757603"/>
            <a:ext cx="664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220579" y="473597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121088" y="473597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43694" y="480138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130792" y="3978277"/>
            <a:ext cx="652743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751806" y="4366693"/>
            <a:ext cx="3641595" cy="1522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212727" y="4368611"/>
            <a:ext cx="5432601" cy="14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to the nearest HUNDRED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number 483 is between which two HUNDREDS?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38200" y="3690257"/>
            <a:ext cx="105156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13271" y="3461655"/>
            <a:ext cx="0" cy="474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027228" y="3461655"/>
            <a:ext cx="0" cy="474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64771" y="3475657"/>
            <a:ext cx="0" cy="474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94351" y="3794335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42532" y="371281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500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062" y="374836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442533" y="2730115"/>
            <a:ext cx="1237838" cy="22990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13271" y="3202071"/>
            <a:ext cx="2848180" cy="1718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1100" y="3202070"/>
            <a:ext cx="6917872" cy="177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1854" y="5062828"/>
            <a:ext cx="11388632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483 is closer to 500 than it is to 400, </a:t>
            </a:r>
            <a:b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483 rounded to the nearest HUNDRED is 500.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0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1"/>
            <a:ext cx="6343650" cy="6678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571" y="326571"/>
            <a:ext cx="53884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Color the paper as it tells you.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Cut out each ROW.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Glue the rows together to make a number line that counts by tens.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-24490"/>
            <a:ext cx="51435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53072"/>
            <a:ext cx="51435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0" b="15239"/>
          <a:stretch/>
        </p:blipFill>
        <p:spPr>
          <a:xfrm>
            <a:off x="936171" y="2334984"/>
            <a:ext cx="9144000" cy="41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425"/>
            <a:ext cx="10515600" cy="1325563"/>
          </a:xfrm>
        </p:spPr>
        <p:txBody>
          <a:bodyPr/>
          <a:lstStyle/>
          <a:p>
            <a:r>
              <a:rPr lang="en-US" dirty="0" smtClean="0"/>
              <a:t>Rounding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22" y="1159329"/>
            <a:ext cx="4416878" cy="535917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a digit card (1-9)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2 other people and create a three-digit number.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that number in the first column.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use your rounding tape to round to the nearest hundred.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round the same number to the nearest ten.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2 new people, create a new three-digit number and repeat steps 3-5.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497" y="664030"/>
            <a:ext cx="7245503" cy="5854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48480" y="175902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459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8108" y="19898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459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8019" y="19898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500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1073" y="19898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400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88019" y="1759021"/>
            <a:ext cx="651140" cy="9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904286" y="19898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459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76105" y="19898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460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39159" y="19898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450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15766" y="1759020"/>
            <a:ext cx="651140" cy="9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85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Exit Ticket</a:t>
            </a:r>
            <a:br>
              <a:rPr lang="en-US" dirty="0" smtClean="0"/>
            </a:br>
            <a:r>
              <a:rPr lang="en-US" sz="3600" i="1" dirty="0" smtClean="0"/>
              <a:t>Complete the table then answer the question.</a:t>
            </a:r>
            <a:endParaRPr lang="en-US" sz="36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27"/>
              </p:ext>
            </p:extLst>
          </p:nvPr>
        </p:nvGraphicFramePr>
        <p:xfrm>
          <a:off x="544286" y="1690688"/>
          <a:ext cx="5551713" cy="4832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571"/>
                <a:gridCol w="1850571"/>
                <a:gridCol w="1850571"/>
              </a:tblGrid>
              <a:tr h="1308692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Rounded to the </a:t>
                      </a:r>
                      <a:r>
                        <a:rPr lang="en-US" sz="2400" b="1" dirty="0" smtClean="0"/>
                        <a:t>Nearest Hundred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Rounded to the </a:t>
                      </a:r>
                      <a:r>
                        <a:rPr lang="en-US" sz="2400" b="1" dirty="0" smtClean="0"/>
                        <a:t>Nearest Ten</a:t>
                      </a:r>
                      <a:endParaRPr lang="en-US" sz="2400" b="1" dirty="0"/>
                    </a:p>
                  </a:txBody>
                  <a:tcPr/>
                </a:tc>
              </a:tr>
              <a:tr h="704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489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704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492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704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496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04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7046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68143" y="1690688"/>
            <a:ext cx="5502729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numbers round to the SAME NUMBER when rounded to the nearest HUNDRED and TEN?</a:t>
            </a:r>
          </a:p>
          <a:p>
            <a:pPr marL="1657350" lvl="2" indent="-742950">
              <a:buFont typeface="+mj-lt"/>
              <a:buAutoNum type="alphaLcPeriod"/>
            </a:pPr>
            <a:r>
              <a:rPr lang="en-US" sz="3600" dirty="0" smtClean="0"/>
              <a:t>489</a:t>
            </a:r>
          </a:p>
          <a:p>
            <a:pPr marL="1657350" lvl="2" indent="-742950">
              <a:buFont typeface="+mj-lt"/>
              <a:buAutoNum type="alphaLcPeriod"/>
            </a:pPr>
            <a:r>
              <a:rPr lang="en-US" sz="3600" dirty="0" smtClean="0"/>
              <a:t>492</a:t>
            </a:r>
          </a:p>
          <a:p>
            <a:pPr marL="1657350" lvl="2" indent="-742950">
              <a:buFont typeface="+mj-lt"/>
              <a:buAutoNum type="alphaLcPeriod"/>
            </a:pPr>
            <a:r>
              <a:rPr lang="en-US" sz="3600" dirty="0" smtClean="0"/>
              <a:t>496</a:t>
            </a:r>
          </a:p>
          <a:p>
            <a:pPr marL="1657350" lvl="2" indent="-742950">
              <a:buFont typeface="+mj-lt"/>
              <a:buAutoNum type="alphaLcPeriod"/>
            </a:pPr>
            <a:r>
              <a:rPr lang="en-US" sz="3600" dirty="0" smtClean="0"/>
              <a:t>503</a:t>
            </a:r>
          </a:p>
          <a:p>
            <a:pPr marL="1657350" lvl="2" indent="-742950">
              <a:buFont typeface="+mj-lt"/>
              <a:buAutoNum type="alphaLcPeriod"/>
            </a:pPr>
            <a:r>
              <a:rPr lang="en-US" sz="3600" dirty="0" smtClean="0"/>
              <a:t>505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97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the correct number under each tick mark on the number lines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028270"/>
            <a:ext cx="10463213" cy="798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13527"/>
            <a:ext cx="10463213" cy="79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8428" y="350371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286" y="524822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0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the correct number under each tick mark on the number lines below.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028270"/>
            <a:ext cx="10463213" cy="798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13527"/>
            <a:ext cx="10463213" cy="79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8428" y="350371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286" y="524822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800" y="351229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928" y="351229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3693" y="351229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0997" y="350371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4189" y="350371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0543" y="347963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86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8989" y="3503717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3571" y="3484596"/>
            <a:ext cx="664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41583" y="346296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42092" y="3462963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7777" y="527288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3905" y="527288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5670" y="527288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2974" y="526431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6166" y="526431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30966" y="526431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548" y="5245190"/>
            <a:ext cx="664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83560" y="522355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4069" y="5223557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6675" y="528897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to the Nearest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purple numbers are closest to which TEN (multiple of ten)?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028270"/>
            <a:ext cx="10463213" cy="798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813527"/>
            <a:ext cx="10463213" cy="79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88428" y="350371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286" y="524822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800" y="351229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928" y="351229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3693" y="351229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0997" y="350371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4189" y="350371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0543" y="347963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86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8989" y="3503717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3571" y="3484596"/>
            <a:ext cx="664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41583" y="346296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42092" y="3462963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37777" y="527288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3905" y="527288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5670" y="527288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2974" y="526431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26166" y="526431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30966" y="526431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5548" y="5245190"/>
            <a:ext cx="664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83560" y="522355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84069" y="5223557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6675" y="528897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63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53692" y="2623457"/>
            <a:ext cx="652743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17171" y="3113314"/>
            <a:ext cx="2797629" cy="1294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85374" y="3113314"/>
            <a:ext cx="6362883" cy="1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89469" y="1184570"/>
            <a:ext cx="1001306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83 is closer to 80 than it is to 90, </a:t>
            </a:r>
            <a:b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83 rounded to the nearest ten is 80.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293773" y="4465864"/>
            <a:ext cx="652743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14787" y="4854280"/>
            <a:ext cx="3641595" cy="1522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75708" y="4856198"/>
            <a:ext cx="5432601" cy="14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53691" y="3079605"/>
            <a:ext cx="1001306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66 is closer to 70 than it is to 60, </a:t>
            </a:r>
            <a:b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66 rounded to the nearest ten is 70.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6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8" grpId="0"/>
      <p:bldP spid="1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to the Nearest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out this number line.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4154705"/>
            <a:ext cx="10463213" cy="79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1409" y="4630154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8781" y="4638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4909" y="4638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6674" y="4638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3978" y="463015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7170" y="463015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524" y="460606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486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71970" y="463015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2652" y="4608187"/>
            <a:ext cx="9380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10664" y="460606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25073" y="458939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to the Nearest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TEN (multiple of ten) is 483 closer to?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4154705"/>
            <a:ext cx="10463213" cy="79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1409" y="4630154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8781" y="4638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4909" y="4638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6674" y="4638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3978" y="463015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7170" y="463015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524" y="460606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486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71970" y="463015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2652" y="4608187"/>
            <a:ext cx="9380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10664" y="460606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25073" y="458939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1717" y="4001294"/>
            <a:ext cx="817405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317171" y="4239749"/>
            <a:ext cx="2797629" cy="1294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85374" y="4239749"/>
            <a:ext cx="6362883" cy="1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1999" y="2337002"/>
            <a:ext cx="106382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483 is closer to 480 than it is to 490, </a:t>
            </a:r>
            <a:b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483 rounded to the nearest ten is 480.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1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difference in rounding to the nearest ten in the numbers below?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2129962"/>
            <a:ext cx="10463213" cy="798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8509" y="2605411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5881" y="2613984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2009" y="2613984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74" y="2613984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1078" y="2605410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4270" y="2605410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0624" y="2581326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486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9070" y="260540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9752" y="2583444"/>
            <a:ext cx="9380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7764" y="2581325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82173" y="2564655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8817" y="1976551"/>
            <a:ext cx="817405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74271" y="2215006"/>
            <a:ext cx="2797629" cy="1294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42474" y="2215006"/>
            <a:ext cx="6362883" cy="1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05" y="4330918"/>
            <a:ext cx="10463213" cy="79861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20834" y="4806367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28206" y="481494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4334" y="481494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6099" y="481494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3403" y="480636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16595" y="480636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2949" y="478228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86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21395" y="4806365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35977" y="4787244"/>
            <a:ext cx="6640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73989" y="4765612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74498" y="4765611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6098" y="3926105"/>
            <a:ext cx="652743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577" y="4415962"/>
            <a:ext cx="2797629" cy="1294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17780" y="4415962"/>
            <a:ext cx="6362883" cy="132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to the Nearest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Fill out this number line.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56228"/>
            <a:ext cx="10463213" cy="7986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47267" y="399092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20758" y="4015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6886" y="4015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651" y="4015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5955" y="400701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9147" y="400701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13947" y="400701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99861" y="3990861"/>
            <a:ext cx="894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6541" y="396625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67050" y="396625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770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89656" y="403167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763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to the Nearest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TEN (multiple of ten) is 766 closer to?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56228"/>
            <a:ext cx="10463213" cy="7986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447267" y="399092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766</a:t>
            </a:r>
            <a:endParaRPr lang="en-US" sz="36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20758" y="4015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762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6886" y="4015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651" y="401558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5955" y="400701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764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9147" y="4007013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765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13947" y="4007012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767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99861" y="3990861"/>
            <a:ext cx="894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768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6541" y="396625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769</a:t>
            </a:r>
            <a:endParaRPr lang="en-US" sz="36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167050" y="396625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770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89656" y="403167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763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185505" y="3216799"/>
            <a:ext cx="1039708" cy="17961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06585" y="3605215"/>
            <a:ext cx="3641595" cy="1522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67506" y="3607133"/>
            <a:ext cx="5432601" cy="144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6" grpId="0" animBg="1"/>
      <p:bldP spid="17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ounding to the Nearest Ten &amp;amp; Hundre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sson Opening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Lesson Opening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Round to the Nearest Ten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Round to the Nearest Ten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Round to the Nearest Ten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What’s the difference in rounding to the nearest ten in the numbers below?&amp;quot;&quot;/&gt;&lt;property id=&quot;20307&quot; value=&quot;263&quot;/&gt;&lt;/object&gt;&lt;object type=&quot;3&quot; unique_id=&quot;10011&quot;&gt;&lt;property id=&quot;20148&quot; value=&quot;5&quot;/&gt;&lt;property id=&quot;20300&quot; value=&quot;Slide 8 - &amp;quot;Round to the Nearest Ten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Round to the Nearest Ten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What’s the difference in rounding to the nearest ten in the numbers below?&amp;quot;&quot;/&gt;&lt;property id=&quot;20307&quot; value=&quot;266&quot;/&gt;&lt;/object&gt;&lt;object type=&quot;3&quot; unique_id=&quot;10110&quot;&gt;&lt;property id=&quot;20148&quot; value=&quot;5&quot;/&gt;&lt;property id=&quot;20300&quot; value=&quot;Slide 11 - &amp;quot;Rounding to the nearest HUNDRED&amp;quot;&quot;/&gt;&lt;property id=&quot;20307&quot; value=&quot;267&quot;/&gt;&lt;/object&gt;&lt;object type=&quot;3&quot; unique_id=&quot;10111&quot;&gt;&lt;property id=&quot;20148&quot; value=&quot;5&quot;/&gt;&lt;property id=&quot;20300&quot; value=&quot;Slide 12&quot;/&gt;&lt;property id=&quot;20307&quot; value=&quot;268&quot;/&gt;&lt;/object&gt;&lt;object type=&quot;3&quot; unique_id=&quot;10168&quot;&gt;&lt;property id=&quot;20148&quot; value=&quot;5&quot;/&gt;&lt;property id=&quot;20300&quot; value=&quot;Slide 13 - &amp;quot;Rounding Game&amp;quot;&quot;/&gt;&lt;property id=&quot;20307&quot; value=&quot;269&quot;/&gt;&lt;/object&gt;&lt;object type=&quot;3&quot; unique_id=&quot;10169&quot;&gt;&lt;property id=&quot;20148&quot; value=&quot;5&quot;/&gt;&lt;property id=&quot;20300&quot; value=&quot;Slide 14 - &amp;quot;Exit Ticket&amp;#x0D;&amp;#x0A;Complete the table then answer the question.&amp;quot;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473</Words>
  <Application>Microsoft Office PowerPoint</Application>
  <PresentationFormat>Widescreen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Rounding to the Nearest Ten &amp; Hundred</vt:lpstr>
      <vt:lpstr>Lesson Opening</vt:lpstr>
      <vt:lpstr>Lesson Opening</vt:lpstr>
      <vt:lpstr>Round to the Nearest Ten</vt:lpstr>
      <vt:lpstr>Round to the Nearest Ten</vt:lpstr>
      <vt:lpstr>Round to the Nearest Ten</vt:lpstr>
      <vt:lpstr>What’s the difference in rounding to the nearest ten in the numbers below?</vt:lpstr>
      <vt:lpstr>Round to the Nearest Ten</vt:lpstr>
      <vt:lpstr>Round to the Nearest Ten</vt:lpstr>
      <vt:lpstr>What’s the difference in rounding to the nearest ten in the numbers below?</vt:lpstr>
      <vt:lpstr>Rounding to the nearest HUNDRED</vt:lpstr>
      <vt:lpstr>PowerPoint Presentation</vt:lpstr>
      <vt:lpstr>Rounding Game</vt:lpstr>
      <vt:lpstr>Exit Ticket Complete the table then answer the question.</vt:lpstr>
    </vt:vector>
  </TitlesOfParts>
  <Company>SDPBC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Rounding to the Nearest Ten &amp; Hundred</dc:title>
  <dc:creator>Loryn Lenartowicz</dc:creator>
  <cp:lastModifiedBy>Loryn Lenartowicz</cp:lastModifiedBy>
  <cp:revision>12</cp:revision>
  <dcterms:created xsi:type="dcterms:W3CDTF">2016-01-19T13:58:04Z</dcterms:created>
  <dcterms:modified xsi:type="dcterms:W3CDTF">2016-01-19T15:04:33Z</dcterms:modified>
</cp:coreProperties>
</file>