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9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7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0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4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5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8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0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5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8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31A7-664D-4017-87D4-691C8825F3D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64562-054E-4C1D-BF31-863E3BC3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Investigating Questions</a:t>
            </a:r>
          </a:p>
          <a:p>
            <a:endParaRPr lang="en-US" dirty="0"/>
          </a:p>
          <a:p>
            <a:r>
              <a:rPr lang="en-US" dirty="0" smtClean="0"/>
              <a:t>Unit Benchmark Test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7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scientists do similar experiments and get different results.  Which is the best way to find out whose results are correct?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Have a discussion</a:t>
            </a:r>
          </a:p>
          <a:p>
            <a:pPr marL="514350" indent="-514350">
              <a:buAutoNum type="alphaUcPeriod"/>
            </a:pPr>
            <a:r>
              <a:rPr lang="en-US" dirty="0"/>
              <a:t>H</a:t>
            </a:r>
            <a:r>
              <a:rPr lang="en-US" dirty="0" smtClean="0"/>
              <a:t>ave other scientists try the experiment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Have a friend do the experiment differently</a:t>
            </a:r>
          </a:p>
          <a:p>
            <a:pPr marL="514350" indent="-514350">
              <a:buAutoNum type="alphaUcPeriod"/>
            </a:pPr>
            <a:r>
              <a:rPr lang="en-US" dirty="0" smtClean="0"/>
              <a:t>Have each scientist try to convince others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1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Kyle wants to record the measurement of a flower in his garden.  Which measurement will be the most useful?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The amount of water given</a:t>
            </a:r>
          </a:p>
          <a:p>
            <a:pPr marL="514350" indent="-514350">
              <a:buAutoNum type="alphaUcPeriod"/>
            </a:pPr>
            <a:r>
              <a:rPr lang="en-US" dirty="0" smtClean="0"/>
              <a:t>Weight of the flower</a:t>
            </a:r>
          </a:p>
          <a:p>
            <a:pPr marL="514350" indent="-514350">
              <a:buAutoNum type="alphaUcPeriod"/>
            </a:pPr>
            <a:r>
              <a:rPr lang="en-US" dirty="0" smtClean="0"/>
              <a:t>Height of the flower</a:t>
            </a:r>
          </a:p>
          <a:p>
            <a:pPr marL="514350" indent="-514350">
              <a:buAutoNum type="alphaUcPeriod"/>
            </a:pPr>
            <a:r>
              <a:rPr lang="en-US" dirty="0" smtClean="0"/>
              <a:t>Number of hours in sunlight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2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tool should you use to find the length of an object?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Scale</a:t>
            </a:r>
          </a:p>
          <a:p>
            <a:pPr marL="514350" indent="-514350">
              <a:buAutoNum type="alphaUcPeriod"/>
            </a:pPr>
            <a:r>
              <a:rPr lang="en-US" dirty="0" smtClean="0"/>
              <a:t>Ruler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Thermometer</a:t>
            </a:r>
          </a:p>
          <a:p>
            <a:pPr marL="514350" indent="-514350">
              <a:buAutoNum type="alphaUcPeriod"/>
            </a:pPr>
            <a:r>
              <a:rPr lang="en-US" dirty="0" smtClean="0"/>
              <a:t>Graduated cylinder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66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measuring tool should you use to find the mass of an object?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Balance</a:t>
            </a:r>
          </a:p>
          <a:p>
            <a:pPr marL="514350" indent="-514350">
              <a:buAutoNum type="alphaUcPeriod"/>
            </a:pPr>
            <a:r>
              <a:rPr lang="en-US" dirty="0" smtClean="0"/>
              <a:t>Graduated cylinder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Thermometer</a:t>
            </a:r>
          </a:p>
          <a:p>
            <a:pPr marL="514350" indent="-514350">
              <a:buAutoNum type="alphaUcPeriod"/>
            </a:pPr>
            <a:r>
              <a:rPr lang="en-US" dirty="0" smtClean="0"/>
              <a:t>Ruler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Sarah received a package in the mail that looked to be broken and crushed.  What might she infer had happened to her package?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It was lost.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had the wrong label.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contains a special gift.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was dropped.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76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meaning do scientists use for the word investigate?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To use a planned way to find answers to questions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try to find answer to some questions by guessing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ask a ton of questions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use measuring tools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3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Naomi is interested in what different animals eat in the wetlands.  Which should she use in her investigation?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Models of the animals</a:t>
            </a:r>
          </a:p>
          <a:p>
            <a:pPr marL="514350" indent="-514350">
              <a:buAutoNum type="alphaUcPeriod"/>
            </a:pPr>
            <a:r>
              <a:rPr lang="en-US" dirty="0" smtClean="0"/>
              <a:t>A table showing food for animals in the wetlands.</a:t>
            </a:r>
          </a:p>
          <a:p>
            <a:pPr marL="514350" indent="-514350">
              <a:buAutoNum type="alphaUcPeriod"/>
            </a:pPr>
            <a:r>
              <a:rPr lang="en-US" dirty="0" smtClean="0"/>
              <a:t>A water cycle model of the wetlands.</a:t>
            </a:r>
          </a:p>
          <a:p>
            <a:pPr marL="514350" indent="-514350">
              <a:buAutoNum type="alphaUcPeriod"/>
            </a:pPr>
            <a:r>
              <a:rPr lang="en-US" dirty="0" smtClean="0"/>
              <a:t>A chart of weather patterns in the wetlands.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3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Lucas wants to measure the time it takes for two hamsters to run through a maze.  What is the best tool for noting the time of each hamster’s run?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Counting</a:t>
            </a:r>
          </a:p>
          <a:p>
            <a:pPr marL="514350" indent="-514350">
              <a:buAutoNum type="alphaUcPeriod"/>
            </a:pPr>
            <a:r>
              <a:rPr lang="en-US" dirty="0" smtClean="0"/>
              <a:t>Clock</a:t>
            </a:r>
          </a:p>
          <a:p>
            <a:pPr marL="514350" indent="-514350">
              <a:buAutoNum type="alphaUcPeriod"/>
            </a:pPr>
            <a:r>
              <a:rPr lang="en-US" dirty="0" smtClean="0"/>
              <a:t>Ruler</a:t>
            </a:r>
          </a:p>
          <a:p>
            <a:pPr marL="514350" indent="-514350">
              <a:buAutoNum type="alphaUcPeriod"/>
            </a:pPr>
            <a:r>
              <a:rPr lang="en-US" dirty="0" smtClean="0"/>
              <a:t>stopwatch</a:t>
            </a:r>
          </a:p>
        </p:txBody>
      </p:sp>
    </p:spTree>
    <p:extLst>
      <p:ext uri="{BB962C8B-B14F-4D97-AF65-F5344CB8AC3E}">
        <p14:creationId xmlns:p14="http://schemas.microsoft.com/office/powerpoint/2010/main" val="97531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To help them change their data to match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err="1"/>
              <a:t>ToTwo</a:t>
            </a:r>
            <a:r>
              <a:rPr lang="en-US" dirty="0"/>
              <a:t> scientists are studying dolphins.  Both find that there are fewer dolphins in their area this year than last year.  Why is it important for these scientists to share their findings?</a:t>
            </a:r>
          </a:p>
          <a:p>
            <a:pPr marL="514350" indent="-514350">
              <a:buAutoNum type="alphaUcPeriod"/>
            </a:pPr>
            <a:r>
              <a:rPr lang="en-US" dirty="0" smtClean="0"/>
              <a:t> give them a reason to move to another city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stop studying dolphins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learn from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1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380</Words>
  <Application>Microsoft Macintosh PowerPoint</Application>
  <PresentationFormat>Custom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1 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Taylor Mills</dc:creator>
  <cp:lastModifiedBy>Beth Melnick</cp:lastModifiedBy>
  <cp:revision>4</cp:revision>
  <dcterms:created xsi:type="dcterms:W3CDTF">2015-09-04T16:52:23Z</dcterms:created>
  <dcterms:modified xsi:type="dcterms:W3CDTF">2017-10-01T16:44:33Z</dcterms:modified>
</cp:coreProperties>
</file>