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3"/>
  </p:notesMasterIdLst>
  <p:handoutMasterIdLst>
    <p:handoutMasterId r:id="rId24"/>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3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035" cy="456873"/>
          </a:xfrm>
          <a:prstGeom prst="rect">
            <a:avLst/>
          </a:prstGeom>
          <a:noFill/>
          <a:ln>
            <a:noFill/>
          </a:ln>
        </p:spPr>
        <p:txBody>
          <a:bodyPr vert="horz" wrap="none" lIns="80766" tIns="40383" rIns="80766" bIns="40383" anchorCtr="0" compatLnSpc="0"/>
          <a:lstStyle/>
          <a:p>
            <a:pPr hangingPunct="0">
              <a:defRPr sz="1400"/>
            </a:pPr>
            <a:endParaRPr lang="en-US" sz="13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647" y="0"/>
            <a:ext cx="2976035" cy="456873"/>
          </a:xfrm>
          <a:prstGeom prst="rect">
            <a:avLst/>
          </a:prstGeom>
          <a:noFill/>
          <a:ln>
            <a:noFill/>
          </a:ln>
        </p:spPr>
        <p:txBody>
          <a:bodyPr vert="horz" wrap="none" lIns="80766" tIns="40383" rIns="80766" bIns="40383" anchorCtr="0" compatLnSpc="0"/>
          <a:lstStyle/>
          <a:p>
            <a:pPr algn="r" hangingPunct="0">
              <a:defRPr sz="1400"/>
            </a:pPr>
            <a:fld id="{146BB563-A12D-4B0A-8768-7CAFD51F6C62}" type="datetimeFigureOut">
              <a:t>1/6/19</a:t>
            </a:fld>
            <a:endParaRPr lang="en-US" sz="13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800"/>
            <a:ext cx="2976035" cy="456873"/>
          </a:xfrm>
          <a:prstGeom prst="rect">
            <a:avLst/>
          </a:prstGeom>
          <a:noFill/>
          <a:ln>
            <a:noFill/>
          </a:ln>
        </p:spPr>
        <p:txBody>
          <a:bodyPr vert="horz" wrap="none" lIns="80766" tIns="40383" rIns="80766" bIns="40383" anchor="b" anchorCtr="0" compatLnSpc="0"/>
          <a:lstStyle/>
          <a:p>
            <a:pPr hangingPunct="0">
              <a:defRPr sz="1400"/>
            </a:pPr>
            <a:endParaRPr lang="en-US" sz="13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647" y="8686800"/>
            <a:ext cx="2976035" cy="456873"/>
          </a:xfrm>
          <a:prstGeom prst="rect">
            <a:avLst/>
          </a:prstGeom>
          <a:noFill/>
          <a:ln>
            <a:noFill/>
          </a:ln>
        </p:spPr>
        <p:txBody>
          <a:bodyPr vert="horz" wrap="none" lIns="80766" tIns="40383" rIns="80766" bIns="40383" anchor="b" anchorCtr="0" compatLnSpc="0"/>
          <a:lstStyle/>
          <a:p>
            <a:pPr algn="r" hangingPunct="0">
              <a:defRPr sz="1400"/>
            </a:pPr>
            <a:fld id="{DC02CE2D-6643-468F-B77C-7E0818A751ED}" type="slidenum">
              <a:t>‹#›</a:t>
            </a:fld>
            <a:endParaRPr lang="en-US" sz="1300">
              <a:latin typeface="Arial" pitchFamily="18"/>
              <a:ea typeface="Microsoft YaHei" pitchFamily="2"/>
              <a:cs typeface="Mangal" pitchFamily="2"/>
            </a:endParaRPr>
          </a:p>
        </p:txBody>
      </p:sp>
    </p:spTree>
    <p:extLst>
      <p:ext uri="{BB962C8B-B14F-4D97-AF65-F5344CB8AC3E}">
        <p14:creationId xmlns:p14="http://schemas.microsoft.com/office/powerpoint/2010/main" val="3851734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Arial Unicode MS" pitchFamily="2"/>
                <a:cs typeface="Tahoma" pitchFamily="2"/>
              </a:defRPr>
            </a:lvl1pPr>
          </a:lstStyle>
          <a:p>
            <a:pPr lvl="0"/>
            <a:fld id="{1D8705AC-9E57-4CB3-A081-E49203A71DF9}" type="datetimeFigureOut">
              <a:t>1/6/19</a:t>
            </a:fld>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rtl="0" hangingPunct="0">
              <a:buNone/>
              <a:tabLst/>
              <a:defRPr lang="en-US" sz="1400" kern="1200">
                <a:latin typeface="Times New Roman" pitchFamily="18"/>
                <a:ea typeface="Arial Unicode MS" pitchFamily="2"/>
                <a:cs typeface="Tahoma" pitchFamily="2"/>
              </a:defRPr>
            </a:lvl1pPr>
          </a:lstStyle>
          <a:p>
            <a:pPr lvl="0"/>
            <a:fld id="{A1DF659C-764A-462D-82D9-E9BFA0870654}" type="slidenum">
              <a:t>‹#›</a:t>
            </a:fld>
            <a:endParaRPr lang="en-US"/>
          </a:p>
        </p:txBody>
      </p:sp>
    </p:spTree>
    <p:extLst>
      <p:ext uri="{BB962C8B-B14F-4D97-AF65-F5344CB8AC3E}">
        <p14:creationId xmlns:p14="http://schemas.microsoft.com/office/powerpoint/2010/main" val="4204324311"/>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extLst>
      <p:ext uri="{BB962C8B-B14F-4D97-AF65-F5344CB8AC3E}">
        <p14:creationId xmlns:p14="http://schemas.microsoft.com/office/powerpoint/2010/main" val="3358622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r>
              <a:rPr lang="en-US" dirty="0"/>
              <a:t>The star that seems brighter must be nearer Earth that the other star.</a:t>
            </a:r>
          </a:p>
          <a:p>
            <a:pPr lvl="0"/>
            <a:r>
              <a:rPr lang="en-US" dirty="0"/>
              <a:t>5*100=500</a:t>
            </a:r>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7D89FCBB-9A10-4C12-9C99-18856EA7345D}" type="slidenum">
              <a:t>10</a:t>
            </a:fld>
            <a:endParaRPr lang="en-US" sz="1800">
              <a:solidFill>
                <a:srgbClr val="000000"/>
              </a:solidFill>
              <a:latin typeface="+mn-lt" pitchFamily="18"/>
              <a:ea typeface="+mn-ea" pitchFamily="2"/>
              <a:cs typeface="+mn-cs" pitchFamily="2"/>
            </a:endParaRPr>
          </a:p>
        </p:txBody>
      </p:sp>
    </p:spTree>
    <p:extLst>
      <p:ext uri="{BB962C8B-B14F-4D97-AF65-F5344CB8AC3E}">
        <p14:creationId xmlns:p14="http://schemas.microsoft.com/office/powerpoint/2010/main" val="265430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121467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306197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3295498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2837082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1222874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3032086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504520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r>
              <a:rPr lang="en-US" dirty="0" smtClean="0"/>
              <a:t>Star</a:t>
            </a:r>
          </a:p>
          <a:p>
            <a:r>
              <a:rPr lang="en-US" dirty="0" smtClean="0"/>
              <a:t>Light</a:t>
            </a:r>
          </a:p>
          <a:p>
            <a:r>
              <a:rPr lang="en-US" dirty="0" smtClean="0"/>
              <a:t>Telescope</a:t>
            </a:r>
          </a:p>
          <a:p>
            <a:r>
              <a:rPr lang="en-US" dirty="0" smtClean="0"/>
              <a:t>Sun</a:t>
            </a:r>
          </a:p>
          <a:p>
            <a:r>
              <a:rPr lang="en-US" dirty="0" smtClean="0"/>
              <a:t>Radiant</a:t>
            </a:r>
          </a:p>
          <a:p>
            <a:r>
              <a:rPr lang="en-US" dirty="0" smtClean="0"/>
              <a:t>Color</a:t>
            </a:r>
          </a:p>
          <a:p>
            <a:endParaRPr lang="en-US" dirty="0"/>
          </a:p>
        </p:txBody>
      </p:sp>
    </p:spTree>
    <p:extLst>
      <p:ext uri="{BB962C8B-B14F-4D97-AF65-F5344CB8AC3E}">
        <p14:creationId xmlns:p14="http://schemas.microsoft.com/office/powerpoint/2010/main" val="150888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p>
            <a:endParaRPr lang="en-US"/>
          </a:p>
        </p:txBody>
      </p:sp>
    </p:spTree>
    <p:extLst>
      <p:ext uri="{BB962C8B-B14F-4D97-AF65-F5344CB8AC3E}">
        <p14:creationId xmlns:p14="http://schemas.microsoft.com/office/powerpoint/2010/main" val="373620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extLst>
      <p:ext uri="{BB962C8B-B14F-4D97-AF65-F5344CB8AC3E}">
        <p14:creationId xmlns:p14="http://schemas.microsoft.com/office/powerpoint/2010/main" val="268241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extLst>
      <p:ext uri="{BB962C8B-B14F-4D97-AF65-F5344CB8AC3E}">
        <p14:creationId xmlns:p14="http://schemas.microsoft.com/office/powerpoint/2010/main" val="329947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p>
            <a:endParaRPr lang="en-US"/>
          </a:p>
        </p:txBody>
      </p:sp>
    </p:spTree>
    <p:extLst>
      <p:ext uri="{BB962C8B-B14F-4D97-AF65-F5344CB8AC3E}">
        <p14:creationId xmlns:p14="http://schemas.microsoft.com/office/powerpoint/2010/main" val="368743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p>
            <a:endParaRPr lang="en-US"/>
          </a:p>
        </p:txBody>
      </p:sp>
    </p:spTree>
    <p:extLst>
      <p:ext uri="{BB962C8B-B14F-4D97-AF65-F5344CB8AC3E}">
        <p14:creationId xmlns:p14="http://schemas.microsoft.com/office/powerpoint/2010/main" val="23014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p>
            <a:endParaRPr lang="en-US"/>
          </a:p>
        </p:txBody>
      </p:sp>
    </p:spTree>
    <p:extLst>
      <p:ext uri="{BB962C8B-B14F-4D97-AF65-F5344CB8AC3E}">
        <p14:creationId xmlns:p14="http://schemas.microsoft.com/office/powerpoint/2010/main" val="93351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extLst>
      <p:ext uri="{BB962C8B-B14F-4D97-AF65-F5344CB8AC3E}">
        <p14:creationId xmlns:p14="http://schemas.microsoft.com/office/powerpoint/2010/main" val="135556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extLst>
      <p:ext uri="{BB962C8B-B14F-4D97-AF65-F5344CB8AC3E}">
        <p14:creationId xmlns:p14="http://schemas.microsoft.com/office/powerpoint/2010/main" val="169037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AA694A62-9932-4616-B81B-194B2A173C0A}"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A574E4E-3DB7-43C6-8DDC-38BF307D5424}" type="slidenum">
              <a:t>‹#›</a:t>
            </a:fld>
            <a:endParaRPr lang="en-US"/>
          </a:p>
        </p:txBody>
      </p:sp>
    </p:spTree>
    <p:extLst>
      <p:ext uri="{BB962C8B-B14F-4D97-AF65-F5344CB8AC3E}">
        <p14:creationId xmlns:p14="http://schemas.microsoft.com/office/powerpoint/2010/main" val="70963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AA694A62-9932-4616-B81B-194B2A173C0A}"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7CDF920-07CE-4B24-B733-B6B0E0131C56}" type="slidenum">
              <a:t>‹#›</a:t>
            </a:fld>
            <a:endParaRPr lang="en-US"/>
          </a:p>
        </p:txBody>
      </p:sp>
    </p:spTree>
    <p:extLst>
      <p:ext uri="{BB962C8B-B14F-4D97-AF65-F5344CB8AC3E}">
        <p14:creationId xmlns:p14="http://schemas.microsoft.com/office/powerpoint/2010/main" val="180675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AA694A62-9932-4616-B81B-194B2A173C0A}"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DA50CA7-1E2E-4A09-AA8C-FA863DE4FFB1}" type="slidenum">
              <a:t>‹#›</a:t>
            </a:fld>
            <a:endParaRPr lang="en-US"/>
          </a:p>
        </p:txBody>
      </p:sp>
    </p:spTree>
    <p:extLst>
      <p:ext uri="{BB962C8B-B14F-4D97-AF65-F5344CB8AC3E}">
        <p14:creationId xmlns:p14="http://schemas.microsoft.com/office/powerpoint/2010/main" val="400496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93BACC98-DF57-4309-BEC9-9C3849A76954}"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BC7CBB2-FF2E-4A8E-ABB1-9DA3BC3DF516}" type="slidenum">
              <a:t>‹#›</a:t>
            </a:fld>
            <a:endParaRPr lang="en-US"/>
          </a:p>
        </p:txBody>
      </p:sp>
    </p:spTree>
    <p:extLst>
      <p:ext uri="{BB962C8B-B14F-4D97-AF65-F5344CB8AC3E}">
        <p14:creationId xmlns:p14="http://schemas.microsoft.com/office/powerpoint/2010/main" val="48439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3BACC98-DF57-4309-BEC9-9C3849A76954}"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6EF2FC0-6B1E-4D10-B9D3-1195F5057A1A}" type="slidenum">
              <a:t>‹#›</a:t>
            </a:fld>
            <a:endParaRPr lang="en-US"/>
          </a:p>
        </p:txBody>
      </p:sp>
    </p:spTree>
    <p:extLst>
      <p:ext uri="{BB962C8B-B14F-4D97-AF65-F5344CB8AC3E}">
        <p14:creationId xmlns:p14="http://schemas.microsoft.com/office/powerpoint/2010/main" val="286741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93BACC98-DF57-4309-BEC9-9C3849A76954}"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743B2DF-C1F0-4711-871F-E3A3E3C50F93}" type="slidenum">
              <a:t>‹#›</a:t>
            </a:fld>
            <a:endParaRPr lang="en-US"/>
          </a:p>
        </p:txBody>
      </p:sp>
    </p:spTree>
    <p:extLst>
      <p:ext uri="{BB962C8B-B14F-4D97-AF65-F5344CB8AC3E}">
        <p14:creationId xmlns:p14="http://schemas.microsoft.com/office/powerpoint/2010/main" val="36760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93BACC98-DF57-4309-BEC9-9C3849A76954}"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D03C328-9EED-4F66-A765-B31B87CA8954}" type="slidenum">
              <a:t>‹#›</a:t>
            </a:fld>
            <a:endParaRPr lang="en-US"/>
          </a:p>
        </p:txBody>
      </p:sp>
    </p:spTree>
    <p:extLst>
      <p:ext uri="{BB962C8B-B14F-4D97-AF65-F5344CB8AC3E}">
        <p14:creationId xmlns:p14="http://schemas.microsoft.com/office/powerpoint/2010/main" val="415446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93BACC98-DF57-4309-BEC9-9C3849A76954}" type="datetime1">
              <a:rPr lang="en-US" smtClean="0"/>
              <a:pPr lvl="0"/>
              <a:t>1/6/19</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C2DB2C47-3BF6-43F8-B2DD-116969A8D324}" type="slidenum">
              <a:t>‹#›</a:t>
            </a:fld>
            <a:endParaRPr lang="en-US"/>
          </a:p>
        </p:txBody>
      </p:sp>
    </p:spTree>
    <p:extLst>
      <p:ext uri="{BB962C8B-B14F-4D97-AF65-F5344CB8AC3E}">
        <p14:creationId xmlns:p14="http://schemas.microsoft.com/office/powerpoint/2010/main" val="124172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93BACC98-DF57-4309-BEC9-9C3849A76954}" type="datetime1">
              <a:rPr lang="en-US" smtClean="0"/>
              <a:pPr lvl="0"/>
              <a:t>1/6/19</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DFB44CB1-FA38-467C-81B7-2B52F1BE9EF8}" type="slidenum">
              <a:t>‹#›</a:t>
            </a:fld>
            <a:endParaRPr lang="en-US"/>
          </a:p>
        </p:txBody>
      </p:sp>
    </p:spTree>
    <p:extLst>
      <p:ext uri="{BB962C8B-B14F-4D97-AF65-F5344CB8AC3E}">
        <p14:creationId xmlns:p14="http://schemas.microsoft.com/office/powerpoint/2010/main" val="75536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93BACC98-DF57-4309-BEC9-9C3849A76954}" type="datetime1">
              <a:rPr lang="en-US" smtClean="0"/>
              <a:pPr lvl="0"/>
              <a:t>1/6/19</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6A60BEB7-62F1-46AA-AFBA-588EA92747F8}" type="slidenum">
              <a:t>‹#›</a:t>
            </a:fld>
            <a:endParaRPr lang="en-US"/>
          </a:p>
        </p:txBody>
      </p:sp>
    </p:spTree>
    <p:extLst>
      <p:ext uri="{BB962C8B-B14F-4D97-AF65-F5344CB8AC3E}">
        <p14:creationId xmlns:p14="http://schemas.microsoft.com/office/powerpoint/2010/main" val="253319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93BACC98-DF57-4309-BEC9-9C3849A76954}"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2CDB008-EF58-4982-9A49-7377359925ED}" type="slidenum">
              <a:t>‹#›</a:t>
            </a:fld>
            <a:endParaRPr lang="en-US"/>
          </a:p>
        </p:txBody>
      </p:sp>
    </p:spTree>
    <p:extLst>
      <p:ext uri="{BB962C8B-B14F-4D97-AF65-F5344CB8AC3E}">
        <p14:creationId xmlns:p14="http://schemas.microsoft.com/office/powerpoint/2010/main" val="117699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AA694A62-9932-4616-B81B-194B2A173C0A}"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152F4C2-D708-44D8-85C8-EC0F6C826EE7}" type="slidenum">
              <a:t>‹#›</a:t>
            </a:fld>
            <a:endParaRPr lang="en-US"/>
          </a:p>
        </p:txBody>
      </p:sp>
    </p:spTree>
    <p:extLst>
      <p:ext uri="{BB962C8B-B14F-4D97-AF65-F5344CB8AC3E}">
        <p14:creationId xmlns:p14="http://schemas.microsoft.com/office/powerpoint/2010/main" val="206491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93BACC98-DF57-4309-BEC9-9C3849A76954}"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9C32272-DFCB-4EB5-9D3A-6B5143A07C85}" type="slidenum">
              <a:t>‹#›</a:t>
            </a:fld>
            <a:endParaRPr lang="en-US"/>
          </a:p>
        </p:txBody>
      </p:sp>
    </p:spTree>
    <p:extLst>
      <p:ext uri="{BB962C8B-B14F-4D97-AF65-F5344CB8AC3E}">
        <p14:creationId xmlns:p14="http://schemas.microsoft.com/office/powerpoint/2010/main" val="195326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3BACC98-DF57-4309-BEC9-9C3849A76954}"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9BAC6C2-37ED-4088-9C8D-C9ED69D2A14B}" type="slidenum">
              <a:t>‹#›</a:t>
            </a:fld>
            <a:endParaRPr lang="en-US"/>
          </a:p>
        </p:txBody>
      </p:sp>
    </p:spTree>
    <p:extLst>
      <p:ext uri="{BB962C8B-B14F-4D97-AF65-F5344CB8AC3E}">
        <p14:creationId xmlns:p14="http://schemas.microsoft.com/office/powerpoint/2010/main" val="213125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3BACC98-DF57-4309-BEC9-9C3849A76954}"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B3095A2-17E4-47F1-B4F9-6E9D17ECF9D2}" type="slidenum">
              <a:t>‹#›</a:t>
            </a:fld>
            <a:endParaRPr lang="en-US"/>
          </a:p>
        </p:txBody>
      </p:sp>
    </p:spTree>
    <p:extLst>
      <p:ext uri="{BB962C8B-B14F-4D97-AF65-F5344CB8AC3E}">
        <p14:creationId xmlns:p14="http://schemas.microsoft.com/office/powerpoint/2010/main" val="44483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5524A278-FF78-4BC6-8647-ABE411C48F8F}"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08FE99F-B25E-45F9-9C0D-04F8C6B12489}" type="slidenum">
              <a:t>‹#›</a:t>
            </a:fld>
            <a:endParaRPr lang="en-US"/>
          </a:p>
        </p:txBody>
      </p:sp>
    </p:spTree>
    <p:extLst>
      <p:ext uri="{BB962C8B-B14F-4D97-AF65-F5344CB8AC3E}">
        <p14:creationId xmlns:p14="http://schemas.microsoft.com/office/powerpoint/2010/main" val="2707941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5524A278-FF78-4BC6-8647-ABE411C48F8F}"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9730A17-E342-4E7F-9AFA-E272C283A120}" type="slidenum">
              <a:t>‹#›</a:t>
            </a:fld>
            <a:endParaRPr lang="en-US"/>
          </a:p>
        </p:txBody>
      </p:sp>
    </p:spTree>
    <p:extLst>
      <p:ext uri="{BB962C8B-B14F-4D97-AF65-F5344CB8AC3E}">
        <p14:creationId xmlns:p14="http://schemas.microsoft.com/office/powerpoint/2010/main" val="165098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5524A278-FF78-4BC6-8647-ABE411C48F8F}"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6A75110-00E3-43AB-B000-3F1255DB2EF5}" type="slidenum">
              <a:t>‹#›</a:t>
            </a:fld>
            <a:endParaRPr lang="en-US"/>
          </a:p>
        </p:txBody>
      </p:sp>
    </p:spTree>
    <p:extLst>
      <p:ext uri="{BB962C8B-B14F-4D97-AF65-F5344CB8AC3E}">
        <p14:creationId xmlns:p14="http://schemas.microsoft.com/office/powerpoint/2010/main" val="97969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5524A278-FF78-4BC6-8647-ABE411C48F8F}"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636912C-14DE-432B-998E-2424CB2C9183}" type="slidenum">
              <a:t>‹#›</a:t>
            </a:fld>
            <a:endParaRPr lang="en-US"/>
          </a:p>
        </p:txBody>
      </p:sp>
    </p:spTree>
    <p:extLst>
      <p:ext uri="{BB962C8B-B14F-4D97-AF65-F5344CB8AC3E}">
        <p14:creationId xmlns:p14="http://schemas.microsoft.com/office/powerpoint/2010/main" val="193795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5524A278-FF78-4BC6-8647-ABE411C48F8F}" type="datetime1">
              <a:rPr lang="en-US" smtClean="0"/>
              <a:pPr lvl="0"/>
              <a:t>1/6/19</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EE82B004-46B9-4FA4-968F-626857455E6E}" type="slidenum">
              <a:t>‹#›</a:t>
            </a:fld>
            <a:endParaRPr lang="en-US"/>
          </a:p>
        </p:txBody>
      </p:sp>
    </p:spTree>
    <p:extLst>
      <p:ext uri="{BB962C8B-B14F-4D97-AF65-F5344CB8AC3E}">
        <p14:creationId xmlns:p14="http://schemas.microsoft.com/office/powerpoint/2010/main" val="217674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5524A278-FF78-4BC6-8647-ABE411C48F8F}" type="datetime1">
              <a:rPr lang="en-US" smtClean="0"/>
              <a:pPr lvl="0"/>
              <a:t>1/6/19</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F3104DB5-C77E-4B79-BB28-3BD1AA760AC7}" type="slidenum">
              <a:t>‹#›</a:t>
            </a:fld>
            <a:endParaRPr lang="en-US"/>
          </a:p>
        </p:txBody>
      </p:sp>
    </p:spTree>
    <p:extLst>
      <p:ext uri="{BB962C8B-B14F-4D97-AF65-F5344CB8AC3E}">
        <p14:creationId xmlns:p14="http://schemas.microsoft.com/office/powerpoint/2010/main" val="356826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5524A278-FF78-4BC6-8647-ABE411C48F8F}" type="datetime1">
              <a:rPr lang="en-US" smtClean="0"/>
              <a:pPr lvl="0"/>
              <a:t>1/6/19</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0C232F4-0DE0-4763-84D5-F9D53C9EF0E8}" type="slidenum">
              <a:t>‹#›</a:t>
            </a:fld>
            <a:endParaRPr lang="en-US"/>
          </a:p>
        </p:txBody>
      </p:sp>
    </p:spTree>
    <p:extLst>
      <p:ext uri="{BB962C8B-B14F-4D97-AF65-F5344CB8AC3E}">
        <p14:creationId xmlns:p14="http://schemas.microsoft.com/office/powerpoint/2010/main" val="310004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AA694A62-9932-4616-B81B-194B2A173C0A}"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B5E6A16-7F2A-4FFE-A86E-8BA9206796F3}" type="slidenum">
              <a:t>‹#›</a:t>
            </a:fld>
            <a:endParaRPr lang="en-US"/>
          </a:p>
        </p:txBody>
      </p:sp>
    </p:spTree>
    <p:extLst>
      <p:ext uri="{BB962C8B-B14F-4D97-AF65-F5344CB8AC3E}">
        <p14:creationId xmlns:p14="http://schemas.microsoft.com/office/powerpoint/2010/main" val="297004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5524A278-FF78-4BC6-8647-ABE411C48F8F}"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3EF6923-2E62-4368-9361-A0C694619B7B}" type="slidenum">
              <a:t>‹#›</a:t>
            </a:fld>
            <a:endParaRPr lang="en-US"/>
          </a:p>
        </p:txBody>
      </p:sp>
    </p:spTree>
    <p:extLst>
      <p:ext uri="{BB962C8B-B14F-4D97-AF65-F5344CB8AC3E}">
        <p14:creationId xmlns:p14="http://schemas.microsoft.com/office/powerpoint/2010/main" val="294388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5524A278-FF78-4BC6-8647-ABE411C48F8F}"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5F81386-DFD2-46D9-A124-403E5E46B20F}" type="slidenum">
              <a:t>‹#›</a:t>
            </a:fld>
            <a:endParaRPr lang="en-US"/>
          </a:p>
        </p:txBody>
      </p:sp>
    </p:spTree>
    <p:extLst>
      <p:ext uri="{BB962C8B-B14F-4D97-AF65-F5344CB8AC3E}">
        <p14:creationId xmlns:p14="http://schemas.microsoft.com/office/powerpoint/2010/main" val="266520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5524A278-FF78-4BC6-8647-ABE411C48F8F}"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8D3A38F-693A-432F-953D-2D54EC7FDB9E}" type="slidenum">
              <a:t>‹#›</a:t>
            </a:fld>
            <a:endParaRPr lang="en-US"/>
          </a:p>
        </p:txBody>
      </p:sp>
    </p:spTree>
    <p:extLst>
      <p:ext uri="{BB962C8B-B14F-4D97-AF65-F5344CB8AC3E}">
        <p14:creationId xmlns:p14="http://schemas.microsoft.com/office/powerpoint/2010/main" val="52629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5524A278-FF78-4BC6-8647-ABE411C48F8F}"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077B4B3-3AE0-4057-836B-D0EB52B88E56}" type="slidenum">
              <a:t>‹#›</a:t>
            </a:fld>
            <a:endParaRPr lang="en-US"/>
          </a:p>
        </p:txBody>
      </p:sp>
    </p:spTree>
    <p:extLst>
      <p:ext uri="{BB962C8B-B14F-4D97-AF65-F5344CB8AC3E}">
        <p14:creationId xmlns:p14="http://schemas.microsoft.com/office/powerpoint/2010/main" val="392794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6ED39A65-1FB2-4E7E-BE16-5CF77957BB7D}"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B42C418-69B6-4BF3-81C8-788B1E90A590}" type="slidenum">
              <a:t>‹#›</a:t>
            </a:fld>
            <a:endParaRPr lang="en-US"/>
          </a:p>
        </p:txBody>
      </p:sp>
    </p:spTree>
    <p:extLst>
      <p:ext uri="{BB962C8B-B14F-4D97-AF65-F5344CB8AC3E}">
        <p14:creationId xmlns:p14="http://schemas.microsoft.com/office/powerpoint/2010/main" val="335482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6ED39A65-1FB2-4E7E-BE16-5CF77957BB7D}"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534BFEE-8D66-403F-83B9-C92BA9ED9B25}" type="slidenum">
              <a:t>‹#›</a:t>
            </a:fld>
            <a:endParaRPr lang="en-US"/>
          </a:p>
        </p:txBody>
      </p:sp>
    </p:spTree>
    <p:extLst>
      <p:ext uri="{BB962C8B-B14F-4D97-AF65-F5344CB8AC3E}">
        <p14:creationId xmlns:p14="http://schemas.microsoft.com/office/powerpoint/2010/main" val="415111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6ED39A65-1FB2-4E7E-BE16-5CF77957BB7D}"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B62EA58-B4CE-4C55-94E8-F0E82609D606}" type="slidenum">
              <a:t>‹#›</a:t>
            </a:fld>
            <a:endParaRPr lang="en-US"/>
          </a:p>
        </p:txBody>
      </p:sp>
    </p:spTree>
    <p:extLst>
      <p:ext uri="{BB962C8B-B14F-4D97-AF65-F5344CB8AC3E}">
        <p14:creationId xmlns:p14="http://schemas.microsoft.com/office/powerpoint/2010/main" val="232071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6ED39A65-1FB2-4E7E-BE16-5CF77957BB7D}"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9485A93-F446-4D8D-9651-D9FCB8FFA0F6}" type="slidenum">
              <a:t>‹#›</a:t>
            </a:fld>
            <a:endParaRPr lang="en-US"/>
          </a:p>
        </p:txBody>
      </p:sp>
    </p:spTree>
    <p:extLst>
      <p:ext uri="{BB962C8B-B14F-4D97-AF65-F5344CB8AC3E}">
        <p14:creationId xmlns:p14="http://schemas.microsoft.com/office/powerpoint/2010/main" val="166321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6ED39A65-1FB2-4E7E-BE16-5CF77957BB7D}" type="datetime1">
              <a:rPr lang="en-US" smtClean="0"/>
              <a:pPr lvl="0"/>
              <a:t>1/6/19</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08CD63A-562F-4D72-8BF0-72174AAF0213}" type="slidenum">
              <a:t>‹#›</a:t>
            </a:fld>
            <a:endParaRPr lang="en-US"/>
          </a:p>
        </p:txBody>
      </p:sp>
    </p:spTree>
    <p:extLst>
      <p:ext uri="{BB962C8B-B14F-4D97-AF65-F5344CB8AC3E}">
        <p14:creationId xmlns:p14="http://schemas.microsoft.com/office/powerpoint/2010/main" val="355385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6ED39A65-1FB2-4E7E-BE16-5CF77957BB7D}" type="datetime1">
              <a:rPr lang="en-US" smtClean="0"/>
              <a:pPr lvl="0"/>
              <a:t>1/6/19</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AFC5D94B-0FDA-4926-95AE-78F351F949C7}" type="slidenum">
              <a:t>‹#›</a:t>
            </a:fld>
            <a:endParaRPr lang="en-US"/>
          </a:p>
        </p:txBody>
      </p:sp>
    </p:spTree>
    <p:extLst>
      <p:ext uri="{BB962C8B-B14F-4D97-AF65-F5344CB8AC3E}">
        <p14:creationId xmlns:p14="http://schemas.microsoft.com/office/powerpoint/2010/main" val="52963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AA694A62-9932-4616-B81B-194B2A173C0A}"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35FC373-DBD1-40B2-9930-DD4401701C56}" type="slidenum">
              <a:t>‹#›</a:t>
            </a:fld>
            <a:endParaRPr lang="en-US"/>
          </a:p>
        </p:txBody>
      </p:sp>
    </p:spTree>
    <p:extLst>
      <p:ext uri="{BB962C8B-B14F-4D97-AF65-F5344CB8AC3E}">
        <p14:creationId xmlns:p14="http://schemas.microsoft.com/office/powerpoint/2010/main" val="406564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6ED39A65-1FB2-4E7E-BE16-5CF77957BB7D}" type="datetime1">
              <a:rPr lang="en-US" smtClean="0"/>
              <a:pPr lvl="0"/>
              <a:t>1/6/19</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6451EA0C-5961-4783-85E1-C255ED90B184}" type="slidenum">
              <a:t>‹#›</a:t>
            </a:fld>
            <a:endParaRPr lang="en-US"/>
          </a:p>
        </p:txBody>
      </p:sp>
    </p:spTree>
    <p:extLst>
      <p:ext uri="{BB962C8B-B14F-4D97-AF65-F5344CB8AC3E}">
        <p14:creationId xmlns:p14="http://schemas.microsoft.com/office/powerpoint/2010/main" val="172273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6ED39A65-1FB2-4E7E-BE16-5CF77957BB7D}"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07B211D-2430-4329-A4AE-22E152D567E0}" type="slidenum">
              <a:t>‹#›</a:t>
            </a:fld>
            <a:endParaRPr lang="en-US"/>
          </a:p>
        </p:txBody>
      </p:sp>
    </p:spTree>
    <p:extLst>
      <p:ext uri="{BB962C8B-B14F-4D97-AF65-F5344CB8AC3E}">
        <p14:creationId xmlns:p14="http://schemas.microsoft.com/office/powerpoint/2010/main" val="292446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6ED39A65-1FB2-4E7E-BE16-5CF77957BB7D}"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828309E-7412-4B63-83A0-1FC98D3108CD}" type="slidenum">
              <a:t>‹#›</a:t>
            </a:fld>
            <a:endParaRPr lang="en-US"/>
          </a:p>
        </p:txBody>
      </p:sp>
    </p:spTree>
    <p:extLst>
      <p:ext uri="{BB962C8B-B14F-4D97-AF65-F5344CB8AC3E}">
        <p14:creationId xmlns:p14="http://schemas.microsoft.com/office/powerpoint/2010/main" val="166869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6ED39A65-1FB2-4E7E-BE16-5CF77957BB7D}"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CE7203E-389F-4AD0-A623-90FBCB610752}" type="slidenum">
              <a:t>‹#›</a:t>
            </a:fld>
            <a:endParaRPr lang="en-US"/>
          </a:p>
        </p:txBody>
      </p:sp>
    </p:spTree>
    <p:extLst>
      <p:ext uri="{BB962C8B-B14F-4D97-AF65-F5344CB8AC3E}">
        <p14:creationId xmlns:p14="http://schemas.microsoft.com/office/powerpoint/2010/main" val="300364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6ED39A65-1FB2-4E7E-BE16-5CF77957BB7D}" type="datetime1">
              <a:rPr lang="en-US" smtClean="0"/>
              <a:pPr lvl="0"/>
              <a:t>1/6/19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80AC2BF-C16F-42A8-A270-692986E8AD41}" type="slidenum">
              <a:t>‹#›</a:t>
            </a:fld>
            <a:endParaRPr lang="en-US"/>
          </a:p>
        </p:txBody>
      </p:sp>
    </p:spTree>
    <p:extLst>
      <p:ext uri="{BB962C8B-B14F-4D97-AF65-F5344CB8AC3E}">
        <p14:creationId xmlns:p14="http://schemas.microsoft.com/office/powerpoint/2010/main" val="98942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AA694A62-9932-4616-B81B-194B2A173C0A}" type="datetime1">
              <a:rPr lang="en-US" smtClean="0"/>
              <a:pPr lvl="0"/>
              <a:t>1/6/19</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32154DD-14AC-4277-9AD8-5C2E377CAD80}" type="slidenum">
              <a:t>‹#›</a:t>
            </a:fld>
            <a:endParaRPr lang="en-US"/>
          </a:p>
        </p:txBody>
      </p:sp>
    </p:spTree>
    <p:extLst>
      <p:ext uri="{BB962C8B-B14F-4D97-AF65-F5344CB8AC3E}">
        <p14:creationId xmlns:p14="http://schemas.microsoft.com/office/powerpoint/2010/main" val="3653002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AA694A62-9932-4616-B81B-194B2A173C0A}" type="datetime1">
              <a:rPr lang="en-US" smtClean="0"/>
              <a:pPr lvl="0"/>
              <a:t>1/6/19</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17988964-9C5C-4148-9DE8-314721B8B13E}" type="slidenum">
              <a:t>‹#›</a:t>
            </a:fld>
            <a:endParaRPr lang="en-US"/>
          </a:p>
        </p:txBody>
      </p:sp>
    </p:spTree>
    <p:extLst>
      <p:ext uri="{BB962C8B-B14F-4D97-AF65-F5344CB8AC3E}">
        <p14:creationId xmlns:p14="http://schemas.microsoft.com/office/powerpoint/2010/main" val="82328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AA694A62-9932-4616-B81B-194B2A173C0A}" type="datetime1">
              <a:rPr lang="en-US" smtClean="0"/>
              <a:pPr lvl="0"/>
              <a:t>1/6/19</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3045541B-9CC0-4BEE-B160-409BFAECD08E}" type="slidenum">
              <a:t>‹#›</a:t>
            </a:fld>
            <a:endParaRPr lang="en-US"/>
          </a:p>
        </p:txBody>
      </p:sp>
    </p:spTree>
    <p:extLst>
      <p:ext uri="{BB962C8B-B14F-4D97-AF65-F5344CB8AC3E}">
        <p14:creationId xmlns:p14="http://schemas.microsoft.com/office/powerpoint/2010/main" val="272940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AA694A62-9932-4616-B81B-194B2A173C0A}"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848A982-1C53-433A-927C-670EBBC381A3}" type="slidenum">
              <a:t>‹#›</a:t>
            </a:fld>
            <a:endParaRPr lang="en-US"/>
          </a:p>
        </p:txBody>
      </p:sp>
    </p:spTree>
    <p:extLst>
      <p:ext uri="{BB962C8B-B14F-4D97-AF65-F5344CB8AC3E}">
        <p14:creationId xmlns:p14="http://schemas.microsoft.com/office/powerpoint/2010/main" val="413905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AA694A62-9932-4616-B81B-194B2A173C0A}" type="datetime1">
              <a:rPr lang="en-US" smtClean="0"/>
              <a:pPr lvl="0"/>
              <a:t>1/6/19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AFB3520-E54D-4450-A9A4-04937DBEEA00}" type="slidenum">
              <a:t>‹#›</a:t>
            </a:fld>
            <a:endParaRPr lang="en-US"/>
          </a:p>
        </p:txBody>
      </p:sp>
    </p:spTree>
    <p:extLst>
      <p:ext uri="{BB962C8B-B14F-4D97-AF65-F5344CB8AC3E}">
        <p14:creationId xmlns:p14="http://schemas.microsoft.com/office/powerpoint/2010/main" val="330251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Content Placeholder 2"/>
          <p:cNvSpPr txBox="1">
            <a:spLocks noGrp="1"/>
          </p:cNvSpPr>
          <p:nvPr>
            <p:ph type="body" idx="1"/>
          </p:nvPr>
        </p:nvSpPr>
        <p:spPr>
          <a:xfrm>
            <a:off x="457200" y="1600200"/>
            <a:ext cx="4038119" cy="4525560"/>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type="body" sz="quarter" idx="4294967295"/>
          </p:nvPr>
        </p:nvSpPr>
        <p:spPr>
          <a:xfrm>
            <a:off x="4648320" y="1600200"/>
            <a:ext cx="4038119" cy="4525560"/>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AA694A62-9932-4616-B81B-194B2A173C0A}" type="datetime1">
              <a:rPr lang="en-US"/>
              <a:pPr lvl="0"/>
              <a:t>1/6/19</a:t>
            </a:fld>
            <a:endParaRPr lang="en-US"/>
          </a:p>
        </p:txBody>
      </p:sp>
      <p:sp>
        <p:nvSpPr>
          <p:cNvPr id="6" name="Footer Placeholder 5"/>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18DB09EC-9D61-45A0-8630-A1506248A838}"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Mangal" pitchFamily="2"/>
        </a:defRPr>
      </a:lvl1pPr>
    </p:titleStyle>
    <p:bodyStyle>
      <a:lvl1pPr lvl="0">
        <a:buSzPct val="45000"/>
        <a:buFont typeface="StarSymbol"/>
        <a:buChar char="●"/>
        <a:tabLst/>
        <a:defRPr lang="en-US" sz="2800" b="0" i="0" u="none" strike="noStrike" spc="0">
          <a:solidFill>
            <a:srgbClr val="000000"/>
          </a:solidFill>
          <a:latin typeface="Calibri" pitchFamily="18"/>
        </a:defRPr>
      </a:lvl1pPr>
      <a:lvl2pPr lvl="1">
        <a:buSzPct val="75000"/>
        <a:buFont typeface="StarSymbol"/>
        <a:buChar char="–"/>
        <a:tabLst/>
        <a:defRPr lang="en-US" sz="2800" b="0" i="0" u="none" strike="noStrike" spc="0">
          <a:solidFill>
            <a:srgbClr val="000000"/>
          </a:solidFill>
          <a:latin typeface="Calibri" pitchFamily="18"/>
        </a:defRPr>
      </a:lvl2pPr>
      <a:lvl3pPr lvl="2">
        <a:buSzPct val="45000"/>
        <a:buFont typeface="StarSymbol"/>
        <a:buChar char="●"/>
        <a:tabLst/>
        <a:defRPr lang="en-US" sz="2800" b="0" i="0" u="none" strike="noStrike" spc="0">
          <a:solidFill>
            <a:srgbClr val="000000"/>
          </a:solidFill>
          <a:latin typeface="Calibri" pitchFamily="18"/>
        </a:defRPr>
      </a:lvl3pPr>
      <a:lvl4pPr lvl="3">
        <a:buSzPct val="75000"/>
        <a:buFont typeface="StarSymbol"/>
        <a:buChar char="–"/>
        <a:tabLst/>
        <a:defRPr lang="en-US" sz="2800" b="0" i="0" u="none" strike="noStrike" spc="0">
          <a:solidFill>
            <a:srgbClr val="000000"/>
          </a:solidFill>
          <a:latin typeface="Calibri" pitchFamily="18"/>
        </a:defRPr>
      </a:lvl4pPr>
      <a:lvl5pPr lvl="4">
        <a:buSzPct val="45000"/>
        <a:buFont typeface="StarSymbol"/>
        <a:buChar char="●"/>
        <a:tabLst/>
        <a:defRPr lang="en-US" sz="2800" b="0" i="0" u="none" strike="noStrike" spc="0">
          <a:solidFill>
            <a:srgbClr val="000000"/>
          </a:solidFill>
          <a:latin typeface="Calibri" pitchFamily="18"/>
        </a:defRPr>
      </a:lvl5pPr>
      <a:lvl6pPr lvl="5">
        <a:buSzPct val="45000"/>
        <a:buFont typeface="StarSymbol"/>
        <a:buChar char="●"/>
        <a:tabLst/>
        <a:defRPr lang="en-US" sz="2800" b="0" i="0" u="none" strike="noStrike" spc="0">
          <a:solidFill>
            <a:srgbClr val="000000"/>
          </a:solidFill>
          <a:latin typeface="Calibri" pitchFamily="18"/>
        </a:defRPr>
      </a:lvl6pPr>
      <a:lvl7pPr lvl="6">
        <a:buSzPct val="45000"/>
        <a:buFont typeface="StarSymbol"/>
        <a:buChar char="●"/>
        <a:tabLst/>
        <a:defRPr lang="en-US" sz="2800" b="0" i="0" u="none" strike="noStrike" spc="0">
          <a:solidFill>
            <a:srgbClr val="000000"/>
          </a:solidFill>
          <a:latin typeface="Calibri" pitchFamily="18"/>
        </a:defRPr>
      </a:lvl7pPr>
      <a:lvl8pPr lvl="7">
        <a:buSzPct val="45000"/>
        <a:buFont typeface="StarSymbol"/>
        <a:buChar char="●"/>
        <a:tabLst/>
        <a:defRPr lang="en-US" sz="2800" b="0" i="0" u="none" strike="noStrike" spc="0">
          <a:solidFill>
            <a:srgbClr val="000000"/>
          </a:solidFill>
          <a:latin typeface="Calibri" pitchFamily="18"/>
        </a:defRPr>
      </a:lvl8pPr>
      <a:lvl9pPr marL="0" marR="0" lvl="0" indent="0" algn="l" rtl="0" hangingPunct="1">
        <a:spcBef>
          <a:spcPts val="558"/>
        </a:spcBef>
        <a:spcAft>
          <a:spcPts val="1417"/>
        </a:spcAft>
        <a:buSzPct val="45000"/>
        <a:buFont typeface="Arial" pitchFamily="32"/>
        <a:buChar char="•"/>
        <a:tabLst/>
        <a:defRPr lang="en-US" sz="2800" b="0" i="0" u="none" strike="noStrike" spc="0">
          <a:solidFill>
            <a:srgbClr val="000000"/>
          </a:solidFill>
          <a:latin typeface="Calibri" pitchFamily="18"/>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2130480"/>
            <a:ext cx="7772039" cy="146952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93BACC98-DF57-4309-BEC9-9C3849A76954}" type="datetime1">
              <a:rPr lang="en-US"/>
              <a:pPr lvl="0"/>
              <a:t>1/6/19</a:t>
            </a:fld>
            <a:endParaRPr lang="en-US"/>
          </a:p>
        </p:txBody>
      </p:sp>
      <p:sp>
        <p:nvSpPr>
          <p:cNvPr id="4"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5"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75180B00-1F9D-4DE2-8294-7D99A0495E5F}" type="slidenum">
              <a:t>‹#›</a:t>
            </a:fld>
            <a:endParaRPr lang="en-US"/>
          </a:p>
        </p:txBody>
      </p:sp>
      <p:sp>
        <p:nvSpPr>
          <p:cNvPr id="6" name="Text Placeholder 5"/>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Mangal" pitchFamily="2"/>
        </a:defRPr>
      </a:lvl1pPr>
    </p:titleStyle>
    <p:bodyStyle>
      <a:lvl1pPr algn="l" rtl="0" hangingPunct="1">
        <a:spcBef>
          <a:spcPts val="0"/>
        </a:spcBef>
        <a:spcAft>
          <a:spcPts val="1417"/>
        </a:spcAft>
        <a:tabLst/>
        <a:defRPr lang="en-US" sz="32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5524A278-FF78-4BC6-8647-ABE411C48F8F}" type="datetime1">
              <a:rPr lang="en-US"/>
              <a:pPr lvl="0"/>
              <a:t>1/6/19</a:t>
            </a:fld>
            <a:endParaRPr lang="en-US"/>
          </a:p>
        </p:txBody>
      </p:sp>
      <p:sp>
        <p:nvSpPr>
          <p:cNvPr id="3" name="Footer Placeholder 2"/>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4" name="Slide Number Placeholder 3"/>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FE13A68C-9275-48C5-869D-E0B3A9685B41}" type="slidenum">
              <a:t>‹#›</a:t>
            </a:fld>
            <a:endParaRPr lang="en-US"/>
          </a:p>
        </p:txBody>
      </p:sp>
      <p:sp>
        <p:nvSpPr>
          <p:cNvPr id="5" name="Title Placeholder 4"/>
          <p:cNvSpPr txBox="1">
            <a:spLocks noGrp="1"/>
          </p:cNvSpPr>
          <p:nvPr>
            <p:ph type="title"/>
          </p:nvPr>
        </p:nvSpPr>
        <p:spPr>
          <a:xfrm>
            <a:off x="457200" y="273600"/>
            <a:ext cx="8229240" cy="1144800"/>
          </a:xfrm>
          <a:prstGeom prst="rect">
            <a:avLst/>
          </a:prstGeom>
          <a:noFill/>
          <a:ln>
            <a:noFill/>
          </a:ln>
        </p:spPr>
        <p:txBody>
          <a:bodyPr vert="horz"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6" name="Text Placeholder 5"/>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1">
        <a:tabLst/>
        <a:defRPr lang="en-US" sz="1800" b="0" i="0" u="none" strike="noStrike" kern="1200" spc="0">
          <a:ln>
            <a:noFill/>
          </a:ln>
          <a:solidFill>
            <a:srgbClr val="000000"/>
          </a:solidFill>
          <a:latin typeface="Calibri" pitchFamily="18"/>
          <a:ea typeface="Microsoft YaHei" pitchFamily="2"/>
          <a:cs typeface="Mangal" pitchFamily="2"/>
        </a:defRPr>
      </a:lvl1pPr>
    </p:titleStyle>
    <p:bodyStyle>
      <a:lvl1pPr algn="l" rtl="0" hangingPunct="1">
        <a:spcBef>
          <a:spcPts val="0"/>
        </a:spcBef>
        <a:spcAft>
          <a:spcPts val="1417"/>
        </a:spcAft>
        <a:tabLst/>
        <a:defRPr lang="en-US" sz="32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Content Placeholder 2"/>
          <p:cNvSpPr txBox="1">
            <a:spLocks noGrp="1"/>
          </p:cNvSpPr>
          <p:nvPr>
            <p:ph type="body" idx="1"/>
          </p:nvPr>
        </p:nvSpPr>
        <p:spPr>
          <a:xfrm>
            <a:off x="457200" y="1600200"/>
            <a:ext cx="8229240" cy="4525560"/>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6ED39A65-1FB2-4E7E-BE16-5CF77957BB7D}" type="datetime1">
              <a:rPr lang="en-US"/>
              <a:pPr lvl="0"/>
              <a:t>1/6/19</a:t>
            </a:fld>
            <a:endParaRPr lang="en-US"/>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56778D67-5202-4CB1-822C-F19FAF57FC88}" type="slidenum">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Mangal" pitchFamily="2"/>
        </a:defRPr>
      </a:lvl1pPr>
    </p:titleStyle>
    <p:bodyStyle>
      <a:lvl1pPr lvl="0">
        <a:buSzPct val="45000"/>
        <a:buFont typeface="StarSymbol"/>
        <a:buChar char="●"/>
        <a:tabLst/>
        <a:defRPr lang="en-US" sz="3200" b="0" i="0" u="none" strike="noStrike" spc="0">
          <a:solidFill>
            <a:srgbClr val="000000"/>
          </a:solidFill>
          <a:latin typeface="Calibri" pitchFamily="18"/>
        </a:defRPr>
      </a:lvl1pPr>
      <a:lvl2pPr lvl="1">
        <a:buSzPct val="75000"/>
        <a:buFont typeface="StarSymbol"/>
        <a:buChar char="–"/>
        <a:tabLst/>
        <a:defRPr lang="en-US" sz="3200" b="0" i="0" u="none" strike="noStrike" spc="0">
          <a:solidFill>
            <a:srgbClr val="000000"/>
          </a:solidFill>
          <a:latin typeface="Calibri" pitchFamily="18"/>
        </a:defRPr>
      </a:lvl2pPr>
      <a:lvl3pPr lvl="2">
        <a:buSzPct val="45000"/>
        <a:buFont typeface="StarSymbol"/>
        <a:buChar char="●"/>
        <a:tabLst/>
        <a:defRPr lang="en-US" sz="3200" b="0" i="0" u="none" strike="noStrike" spc="0">
          <a:solidFill>
            <a:srgbClr val="000000"/>
          </a:solidFill>
          <a:latin typeface="Calibri" pitchFamily="18"/>
        </a:defRPr>
      </a:lvl3pPr>
      <a:lvl4pPr lvl="3">
        <a:buSzPct val="75000"/>
        <a:buFont typeface="StarSymbol"/>
        <a:buChar char="–"/>
        <a:tabLst/>
        <a:defRPr lang="en-US" sz="3200" b="0" i="0" u="none" strike="noStrike" spc="0">
          <a:solidFill>
            <a:srgbClr val="000000"/>
          </a:solidFill>
          <a:latin typeface="Calibri" pitchFamily="18"/>
        </a:defRPr>
      </a:lvl4pPr>
      <a:lvl5pPr lvl="4">
        <a:buSzPct val="45000"/>
        <a:buFont typeface="StarSymbol"/>
        <a:buChar char="●"/>
        <a:tabLst/>
        <a:defRPr lang="en-US" sz="3200" b="0" i="0" u="none" strike="noStrike" spc="0">
          <a:solidFill>
            <a:srgbClr val="000000"/>
          </a:solidFill>
          <a:latin typeface="Calibri" pitchFamily="18"/>
        </a:defRPr>
      </a:lvl5pPr>
      <a:lvl6pPr lvl="5">
        <a:buSzPct val="45000"/>
        <a:buFont typeface="StarSymbol"/>
        <a:buChar char="●"/>
        <a:tabLst/>
        <a:defRPr lang="en-US" sz="3200" b="0" i="0" u="none" strike="noStrike" spc="0">
          <a:solidFill>
            <a:srgbClr val="000000"/>
          </a:solidFill>
          <a:latin typeface="Calibri" pitchFamily="18"/>
        </a:defRPr>
      </a:lvl6pPr>
      <a:lvl7pPr lvl="6">
        <a:buSzPct val="45000"/>
        <a:buFont typeface="StarSymbol"/>
        <a:buChar char="●"/>
        <a:tabLst/>
        <a:defRPr lang="en-US" sz="3200" b="0" i="0" u="none" strike="noStrike" spc="0">
          <a:solidFill>
            <a:srgbClr val="000000"/>
          </a:solidFill>
          <a:latin typeface="Calibri" pitchFamily="18"/>
        </a:defRPr>
      </a:lvl7pPr>
      <a:lvl8pPr lvl="7">
        <a:buSzPct val="45000"/>
        <a:buFont typeface="StarSymbol"/>
        <a:buChar char="●"/>
        <a:tabLst/>
        <a:defRPr lang="en-US" sz="3200" b="0" i="0" u="none" strike="noStrike" spc="0">
          <a:solidFill>
            <a:srgbClr val="000000"/>
          </a:solidFill>
          <a:latin typeface="Calibri" pitchFamily="18"/>
        </a:defRPr>
      </a:lvl8pPr>
      <a:lvl9pPr marL="0" marR="0" lvl="0" indent="0" algn="l" rtl="0" hangingPunct="1">
        <a:spcBef>
          <a:spcPts val="638"/>
        </a:spcBef>
        <a:spcAft>
          <a:spcPts val="1417"/>
        </a:spcAft>
        <a:buSzPct val="45000"/>
        <a:buFont typeface="Arial" pitchFamily="32"/>
        <a:buChar char="•"/>
        <a:tabLst/>
        <a:defRPr lang="en-US" sz="32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5799" y="914400"/>
            <a:ext cx="7772039" cy="14695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a:t> What is Sun?</a:t>
            </a:r>
          </a:p>
        </p:txBody>
      </p:sp>
      <p:sp>
        <p:nvSpPr>
          <p:cNvPr id="3" name="Subtitle 2"/>
          <p:cNvSpPr txBox="1">
            <a:spLocks noGrp="1"/>
          </p:cNvSpPr>
          <p:nvPr>
            <p:ph type="subTitle" idx="4294967295"/>
          </p:nvPr>
        </p:nvSpPr>
        <p:spPr>
          <a:xfrm>
            <a:off x="365760" y="4038479"/>
            <a:ext cx="6400440" cy="1752119"/>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571500" lvl="0" indent="-571500">
              <a:spcAft>
                <a:spcPts val="0"/>
              </a:spcAft>
              <a:buClr>
                <a:srgbClr val="000000"/>
              </a:buClr>
              <a:buFont typeface="Wingdings" panose="05000000000000000000" pitchFamily="2" charset="2"/>
              <a:buChar char="q"/>
            </a:pPr>
            <a:r>
              <a:rPr lang="en-US" sz="4000" b="1" dirty="0">
                <a:latin typeface="Calibri" pitchFamily="18"/>
              </a:rPr>
              <a:t>Sun is a star.</a:t>
            </a:r>
          </a:p>
          <a:p>
            <a:pPr marL="571500" lvl="0" indent="-571500">
              <a:spcAft>
                <a:spcPts val="0"/>
              </a:spcAft>
              <a:buClr>
                <a:srgbClr val="000000"/>
              </a:buClr>
              <a:buFont typeface="Wingdings" panose="05000000000000000000" pitchFamily="2" charset="2"/>
              <a:buChar char="q"/>
            </a:pPr>
            <a:r>
              <a:rPr lang="en-US" sz="4000" b="1" dirty="0">
                <a:latin typeface="Calibri" pitchFamily="18"/>
              </a:rPr>
              <a:t>Sun emits energy in the form of light and heat.</a:t>
            </a:r>
          </a:p>
        </p:txBody>
      </p:sp>
      <p:pic>
        <p:nvPicPr>
          <p:cNvPr id="4" name="Picture 2"/>
          <p:cNvPicPr>
            <a:picLocks noChangeAspect="1"/>
          </p:cNvPicPr>
          <p:nvPr/>
        </p:nvPicPr>
        <p:blipFill>
          <a:blip r:embed="rId3">
            <a:lum/>
            <a:alphaModFix/>
          </a:blip>
          <a:srcRect/>
          <a:stretch>
            <a:fillRect/>
          </a:stretch>
        </p:blipFill>
        <p:spPr>
          <a:xfrm>
            <a:off x="4754879" y="304920"/>
            <a:ext cx="3931560" cy="4084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Comprehension check?">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i="1" u="sng" dirty="0" smtClean="0"/>
              <a:t>Comprehension check</a:t>
            </a:r>
            <a:endParaRPr lang="en-US" i="1" u="sng" dirty="0"/>
          </a:p>
        </p:txBody>
      </p:sp>
      <p:sp>
        <p:nvSpPr>
          <p:cNvPr id="3" name="Content Placehold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lvl="0" indent="-457200">
              <a:spcBef>
                <a:spcPts val="638"/>
              </a:spcBef>
              <a:buFont typeface="Wingdings" panose="05000000000000000000" pitchFamily="2" charset="2"/>
              <a:buChar char="Ø"/>
            </a:pPr>
            <a:r>
              <a:rPr lang="en-US" dirty="0">
                <a:latin typeface="Calibri" pitchFamily="18"/>
              </a:rPr>
              <a:t>Two stars have the same brightness in space, but one star looks brighter from Earth. How is that possible</a:t>
            </a:r>
            <a:r>
              <a:rPr lang="en-US" dirty="0" smtClean="0">
                <a:latin typeface="Calibri" pitchFamily="18"/>
              </a:rPr>
              <a:t>?</a:t>
            </a:r>
            <a:endParaRPr lang="en-US" dirty="0">
              <a:latin typeface="Calibri" pitchFamily="18"/>
            </a:endParaRPr>
          </a:p>
          <a:p>
            <a:pPr marL="457200" lvl="0" indent="-457200">
              <a:spcBef>
                <a:spcPts val="638"/>
              </a:spcBef>
              <a:buFont typeface="Wingdings" panose="05000000000000000000" pitchFamily="2" charset="2"/>
              <a:buChar char="Ø"/>
            </a:pPr>
            <a:r>
              <a:rPr lang="en-US" i="1" dirty="0">
                <a:latin typeface="Calibri" pitchFamily="18"/>
              </a:rPr>
              <a:t>Solve a problem</a:t>
            </a:r>
            <a:r>
              <a:rPr lang="en-US" dirty="0">
                <a:latin typeface="Calibri" pitchFamily="18"/>
              </a:rPr>
              <a:t>: The sun is 100 times as big as Earth. Suppose a star is 5 times as big as the sun. Write a multiplication sentence to show how many times larger this star is than Earth.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80" y="-228600"/>
            <a:ext cx="18669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rot="7800">
            <a:off x="817816" y="3040016"/>
            <a:ext cx="7589160" cy="3252172"/>
          </a:xfrm>
        </p:spPr>
        <p:txBody>
          <a:bodyPr lIns="0" tIns="0" rIns="0" bIns="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hangingPunct="0">
              <a:buNone/>
            </a:pPr>
            <a:r>
              <a:rPr lang="en-US" sz="2800" dirty="0">
                <a:latin typeface="Times New Roman" pitchFamily="18"/>
              </a:rPr>
              <a:t>The sun is a star, a very hot ball of glowing hydrogen gas that gives off light. It looks different than other stars because it is so close to the Earth – only 150,000,000 km away or 93,000,000 miles.</a:t>
            </a:r>
          </a:p>
          <a:p>
            <a:pPr marL="0" lvl="0" indent="0" algn="ctr" hangingPunct="0">
              <a:buNone/>
            </a:pPr>
            <a:endParaRPr lang="en-US" sz="2000" dirty="0">
              <a:latin typeface="Times New Roman" pitchFamily="18"/>
            </a:endParaRPr>
          </a:p>
          <a:p>
            <a:pPr marL="0" lvl="0" indent="0" algn="ctr" hangingPunct="0">
              <a:buNone/>
            </a:pPr>
            <a:r>
              <a:rPr lang="en-US" sz="2800" dirty="0">
                <a:latin typeface="Times New Roman" pitchFamily="18"/>
              </a:rPr>
              <a:t>The next nearest star, </a:t>
            </a:r>
            <a:r>
              <a:rPr lang="en-US" sz="2800" dirty="0" err="1">
                <a:latin typeface="Times New Roman" pitchFamily="18"/>
              </a:rPr>
              <a:t>Proxima</a:t>
            </a:r>
            <a:r>
              <a:rPr lang="en-US" sz="2800" dirty="0">
                <a:latin typeface="Times New Roman" pitchFamily="18"/>
              </a:rPr>
              <a:t> Centauri, is 40,000,000,000 km away (40 trillion).</a:t>
            </a:r>
          </a:p>
        </p:txBody>
      </p:sp>
      <p:sp>
        <p:nvSpPr>
          <p:cNvPr id="4" name="TextBox 3"/>
          <p:cNvSpPr txBox="1"/>
          <p:nvPr/>
        </p:nvSpPr>
        <p:spPr>
          <a:xfrm>
            <a:off x="822960" y="1188719"/>
            <a:ext cx="3474720" cy="559800"/>
          </a:xfrm>
          <a:prstGeom prst="rect">
            <a:avLst/>
          </a:prstGeom>
          <a:noFill/>
          <a:ln>
            <a:noFill/>
          </a:ln>
        </p:spPr>
        <p:txBody>
          <a:bodyPr vert="horz"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1">
              <a:buNone/>
              <a:tabLst/>
              <a:defRPr sz="3600" b="1" i="1"/>
            </a:pPr>
            <a:r>
              <a:rPr lang="en-US" sz="3600" b="1" i="1" u="none" strike="noStrike" kern="1200" spc="0">
                <a:ln>
                  <a:noFill/>
                </a:ln>
                <a:solidFill>
                  <a:srgbClr val="000000"/>
                </a:solidFill>
                <a:latin typeface="Calibri" pitchFamily="18"/>
                <a:ea typeface="Microsoft YaHei" pitchFamily="2"/>
                <a:cs typeface="Mangal" pitchFamily="2"/>
              </a:rPr>
              <a:t>What is the sun?</a:t>
            </a:r>
          </a:p>
        </p:txBody>
      </p:sp>
      <p:pic>
        <p:nvPicPr>
          <p:cNvPr id="5" name="Picture 4"/>
          <p:cNvPicPr>
            <a:picLocks noChangeAspect="1"/>
          </p:cNvPicPr>
          <p:nvPr/>
        </p:nvPicPr>
        <p:blipFill>
          <a:blip r:embed="rId3">
            <a:lum/>
            <a:alphaModFix/>
          </a:blip>
          <a:srcRect/>
          <a:stretch>
            <a:fillRect/>
          </a:stretch>
        </p:blipFill>
        <p:spPr>
          <a:xfrm>
            <a:off x="4595040" y="106920"/>
            <a:ext cx="4366079" cy="245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66119" y="804116"/>
            <a:ext cx="8229240" cy="1477328"/>
          </a:xfrm>
        </p:spPr>
        <p:txBody>
          <a:bodyPr lIns="0" tIns="0" rIns="0" bIns="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3200" b="1" dirty="0" smtClean="0">
                <a:latin typeface="Times New Roman" pitchFamily="18"/>
              </a:rPr>
              <a:t>       </a:t>
            </a:r>
            <a:r>
              <a:rPr lang="en-US" sz="3200" b="1" i="1" dirty="0" smtClean="0">
                <a:latin typeface="Times New Roman" pitchFamily="18"/>
              </a:rPr>
              <a:t>The </a:t>
            </a:r>
            <a:r>
              <a:rPr lang="en-US" sz="3200" b="1" i="1" dirty="0">
                <a:latin typeface="Times New Roman" pitchFamily="18"/>
              </a:rPr>
              <a:t>sun lights Earth</a:t>
            </a:r>
            <a:r>
              <a:rPr lang="en-US" sz="3200" b="1" dirty="0">
                <a:latin typeface="Times New Roman" pitchFamily="18"/>
              </a:rPr>
              <a:t/>
            </a:r>
            <a:br>
              <a:rPr lang="en-US" sz="3200" b="1" dirty="0">
                <a:latin typeface="Times New Roman" pitchFamily="18"/>
              </a:rPr>
            </a:br>
            <a:r>
              <a:rPr lang="en-US" sz="3200" b="1" dirty="0">
                <a:latin typeface="Times New Roman" pitchFamily="18"/>
              </a:rPr>
              <a:t/>
            </a:r>
            <a:br>
              <a:rPr lang="en-US" sz="3200" b="1" dirty="0">
                <a:latin typeface="Times New Roman" pitchFamily="18"/>
              </a:rPr>
            </a:br>
            <a:endParaRPr lang="en-US" sz="3200" b="1" dirty="0">
              <a:latin typeface="Times New Roman" pitchFamily="18"/>
            </a:endParaRPr>
          </a:p>
        </p:txBody>
      </p:sp>
      <p:sp>
        <p:nvSpPr>
          <p:cNvPr id="3" name="Subtitle 2"/>
          <p:cNvSpPr txBox="1">
            <a:spLocks noGrp="1"/>
          </p:cNvSpPr>
          <p:nvPr>
            <p:ph type="subTitle" idx="4294967295"/>
          </p:nvPr>
        </p:nvSpPr>
        <p:spPr>
          <a:xfrm>
            <a:off x="640080" y="2058119"/>
            <a:ext cx="8229240" cy="452556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lvl="0" indent="-457200" hangingPunct="0">
              <a:buFont typeface="Wingdings" panose="05000000000000000000" pitchFamily="2" charset="2"/>
              <a:buChar char="Ø"/>
            </a:pPr>
            <a:r>
              <a:rPr lang="en-US" sz="2800" b="1" dirty="0">
                <a:latin typeface="Times New Roman" pitchFamily="18"/>
              </a:rPr>
              <a:t>Radiant energy</a:t>
            </a:r>
            <a:r>
              <a:rPr lang="en-US" sz="2800" dirty="0">
                <a:latin typeface="Times New Roman" pitchFamily="18"/>
              </a:rPr>
              <a:t> is energy that can travel through space.</a:t>
            </a:r>
          </a:p>
          <a:p>
            <a:pPr marL="457200" lvl="0" indent="-457200" hangingPunct="0">
              <a:buFont typeface="Wingdings" panose="05000000000000000000" pitchFamily="2" charset="2"/>
              <a:buChar char="Ø"/>
            </a:pPr>
            <a:r>
              <a:rPr lang="en-US" sz="2800" dirty="0">
                <a:latin typeface="Times New Roman" pitchFamily="18"/>
              </a:rPr>
              <a:t>Stars give off radiant energy.</a:t>
            </a:r>
          </a:p>
          <a:p>
            <a:pPr marL="457200" lvl="0" indent="-457200" hangingPunct="0">
              <a:buFont typeface="Wingdings" panose="05000000000000000000" pitchFamily="2" charset="2"/>
              <a:buChar char="Ø"/>
            </a:pPr>
            <a:r>
              <a:rPr lang="en-US" sz="2800" dirty="0">
                <a:latin typeface="Times New Roman" pitchFamily="18"/>
              </a:rPr>
              <a:t>The sun is our closest star.</a:t>
            </a:r>
          </a:p>
          <a:p>
            <a:pPr marL="457200" lvl="0" indent="-457200" hangingPunct="0">
              <a:buFont typeface="Wingdings" panose="05000000000000000000" pitchFamily="2" charset="2"/>
              <a:buChar char="Ø"/>
            </a:pPr>
            <a:r>
              <a:rPr lang="en-US" sz="2800" dirty="0">
                <a:latin typeface="Times New Roman" pitchFamily="18"/>
              </a:rPr>
              <a:t>The sun gives off radiant energy, which travels to Earth as light.</a:t>
            </a:r>
          </a:p>
          <a:p>
            <a:pPr marL="457200" lvl="0" indent="-457200" hangingPunct="0">
              <a:buFont typeface="Wingdings" panose="05000000000000000000" pitchFamily="2" charset="2"/>
              <a:buChar char="Ø"/>
            </a:pPr>
            <a:r>
              <a:rPr lang="en-US" sz="2800" dirty="0">
                <a:latin typeface="Times New Roman" pitchFamily="18"/>
              </a:rPr>
              <a:t>The light energy helps people and animals see.</a:t>
            </a:r>
          </a:p>
        </p:txBody>
      </p:sp>
      <p:pic>
        <p:nvPicPr>
          <p:cNvPr id="4" name="Picture 3"/>
          <p:cNvPicPr>
            <a:picLocks noChangeAspect="1"/>
          </p:cNvPicPr>
          <p:nvPr/>
        </p:nvPicPr>
        <p:blipFill>
          <a:blip r:embed="rId3">
            <a:lum/>
            <a:alphaModFix/>
          </a:blip>
          <a:srcRect/>
          <a:stretch>
            <a:fillRect/>
          </a:stretch>
        </p:blipFill>
        <p:spPr>
          <a:xfrm>
            <a:off x="6522720" y="152400"/>
            <a:ext cx="2407920" cy="22627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2702880" y="1752600"/>
            <a:ext cx="3789360" cy="2409119"/>
          </a:xfrm>
          <a:prstGeom prst="rect">
            <a:avLst/>
          </a:prstGeom>
          <a:noFill/>
          <a:ln>
            <a:noFill/>
          </a:ln>
        </p:spPr>
      </p:pic>
      <p:sp>
        <p:nvSpPr>
          <p:cNvPr id="4" name="Subtitle 3"/>
          <p:cNvSpPr txBox="1">
            <a:spLocks noGrp="1"/>
          </p:cNvSpPr>
          <p:nvPr>
            <p:ph type="subTitle" idx="4294967295"/>
          </p:nvPr>
        </p:nvSpPr>
        <p:spPr>
          <a:xfrm>
            <a:off x="457559" y="3566160"/>
            <a:ext cx="8229240" cy="452556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hangingPunct="0">
              <a:buNone/>
            </a:pPr>
            <a:r>
              <a:rPr lang="en-US" sz="2800" dirty="0" smtClean="0">
                <a:latin typeface="Times New Roman" pitchFamily="18"/>
              </a:rPr>
              <a:t>Plants use light energy to make their own food. Without light energy from the sun, there could be no plants on Earth. Without the sun, there would be no plants or animals on Earth.</a:t>
            </a:r>
            <a:endParaRPr lang="en-US" sz="2800" dirty="0">
              <a:latin typeface="Times New Roman" pitchFamily="18"/>
            </a:endParaRPr>
          </a:p>
          <a:p>
            <a:pPr marL="0" lvl="0" indent="0" algn="ctr" hangingPunct="0">
              <a:buNone/>
            </a:pPr>
            <a:endParaRPr lang="en-US" dirty="0">
              <a:latin typeface="Arial" pitchFamily="18"/>
            </a:endParaRPr>
          </a:p>
          <a:p>
            <a:pPr marL="0" lvl="0" indent="0" algn="ctr" hangingPunct="0">
              <a:buNone/>
            </a:pPr>
            <a:endParaRPr lang="en-US" b="1" dirty="0">
              <a:latin typeface="Arial" pitchFamily="18"/>
            </a:endParaRPr>
          </a:p>
        </p:txBody>
      </p:sp>
      <p:sp>
        <p:nvSpPr>
          <p:cNvPr id="5" name="TextBox 4"/>
          <p:cNvSpPr txBox="1"/>
          <p:nvPr/>
        </p:nvSpPr>
        <p:spPr>
          <a:xfrm>
            <a:off x="-91440" y="642240"/>
            <a:ext cx="9030599" cy="91223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buNone/>
              <a:tabLst/>
              <a:defRPr i="1">
                <a:latin typeface="Times New Roman" pitchFamily="18"/>
              </a:defRPr>
            </a:pPr>
            <a:r>
              <a:rPr lang="en-US" sz="3200" b="1" i="1" u="none" strike="noStrike" kern="1200" dirty="0">
                <a:ln>
                  <a:noFill/>
                </a:ln>
                <a:latin typeface="Times New Roman" pitchFamily="18"/>
                <a:ea typeface="Microsoft YaHei" pitchFamily="2"/>
                <a:cs typeface="Mangal" pitchFamily="2"/>
              </a:rPr>
              <a:t>Earth would be a cold, dark, and empty planet without the sun. Life could not survive.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3600" b="1" i="1" dirty="0" smtClean="0">
                <a:latin typeface="Times New Roman" pitchFamily="18"/>
              </a:rPr>
              <a:t>   The </a:t>
            </a:r>
            <a:r>
              <a:rPr lang="en-US" sz="3600" b="1" i="1" dirty="0">
                <a:latin typeface="Times New Roman" pitchFamily="18"/>
              </a:rPr>
              <a:t>sun heats Earth</a:t>
            </a:r>
          </a:p>
        </p:txBody>
      </p:sp>
      <p:sp>
        <p:nvSpPr>
          <p:cNvPr id="3" name="Text Placeholder 2"/>
          <p:cNvSpPr txBox="1">
            <a:spLocks noGrp="1"/>
          </p:cNvSpPr>
          <p:nvPr>
            <p:ph type="body" idx="4294967295"/>
          </p:nvPr>
        </p:nvSpPr>
        <p:spPr/>
        <p:txBody>
          <a:bodyPr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z="2800" dirty="0">
                <a:latin typeface="Times New Roman" panose="02020603050405020304" pitchFamily="18" charset="0"/>
                <a:cs typeface="Times New Roman" panose="02020603050405020304" pitchFamily="18" charset="0"/>
              </a:rPr>
              <a:t>Radiant energy from the sun warms Earth's land, air, and water. During the night, some heat leaves Earth. That is why it is cooler at night than during the day.</a:t>
            </a:r>
          </a:p>
          <a:p>
            <a:pPr lvl="0"/>
            <a:r>
              <a:rPr lang="en-US" sz="2800" dirty="0">
                <a:latin typeface="Times New Roman" panose="02020603050405020304" pitchFamily="18" charset="0"/>
                <a:cs typeface="Times New Roman" panose="02020603050405020304" pitchFamily="18" charset="0"/>
              </a:rPr>
              <a:t>You cannot see the sun's energy heating Earth, but you can fell it. When you walk on a beach heated by the sun, the sand feels hot. Without the sun's radiant energy, Earth would be too cold for people to live.</a:t>
            </a:r>
          </a:p>
        </p:txBody>
      </p:sp>
      <p:pic>
        <p:nvPicPr>
          <p:cNvPr id="4" name="Picture 3"/>
          <p:cNvPicPr>
            <a:picLocks noChangeAspect="1"/>
          </p:cNvPicPr>
          <p:nvPr/>
        </p:nvPicPr>
        <p:blipFill>
          <a:blip r:embed="rId3">
            <a:lum/>
            <a:alphaModFix/>
          </a:blip>
          <a:srcRect/>
          <a:stretch>
            <a:fillRect/>
          </a:stretch>
        </p:blipFill>
        <p:spPr>
          <a:xfrm>
            <a:off x="5427720" y="4846320"/>
            <a:ext cx="3441960" cy="20116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548640" y="548640"/>
            <a:ext cx="8046720" cy="58521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lIns="0" tIns="0" rIns="0" bIns="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dirty="0">
                <a:latin typeface="Times New Roman" pitchFamily="18"/>
              </a:rPr>
              <a:t>Telescope</a:t>
            </a:r>
          </a:p>
        </p:txBody>
      </p:sp>
      <p:sp>
        <p:nvSpPr>
          <p:cNvPr id="3" name="Text Placeholder 2"/>
          <p:cNvSpPr txBox="1">
            <a:spLocks noGrp="1"/>
          </p:cNvSpPr>
          <p:nvPr>
            <p:ph type="body" idx="4294967295"/>
          </p:nvPr>
        </p:nvSpPr>
        <p:spPr>
          <a:xfrm>
            <a:off x="4673520" y="1600200"/>
            <a:ext cx="4015440" cy="4831560"/>
          </a:xfrm>
        </p:spPr>
        <p:txBody>
          <a:bodyPr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z="2800" dirty="0">
                <a:latin typeface="Times New Roman" panose="02020603050405020304" pitchFamily="18" charset="0"/>
                <a:cs typeface="Times New Roman" panose="02020603050405020304" pitchFamily="18" charset="0"/>
              </a:rPr>
              <a:t>Telescope is a tool that makes faraway objects seem larger.</a:t>
            </a:r>
          </a:p>
          <a:p>
            <a:pPr lvl="0"/>
            <a:r>
              <a:rPr lang="en-US" sz="2800" dirty="0">
                <a:latin typeface="Times New Roman" panose="02020603050405020304" pitchFamily="18" charset="0"/>
                <a:cs typeface="Times New Roman" panose="02020603050405020304" pitchFamily="18" charset="0"/>
              </a:rPr>
              <a:t> It makes stars look brighter and closer.</a:t>
            </a:r>
          </a:p>
          <a:p>
            <a:pPr lvl="0"/>
            <a:r>
              <a:rPr lang="en-US" sz="2800" dirty="0">
                <a:latin typeface="Times New Roman" panose="02020603050405020304" pitchFamily="18" charset="0"/>
                <a:cs typeface="Times New Roman" panose="02020603050405020304" pitchFamily="18" charset="0"/>
              </a:rPr>
              <a:t>Stars that are bright look even brighter. Stars that are dim look brighter, too.</a:t>
            </a:r>
          </a:p>
        </p:txBody>
      </p:sp>
      <p:pic>
        <p:nvPicPr>
          <p:cNvPr id="4" name="Picture 3"/>
          <p:cNvPicPr>
            <a:picLocks noChangeAspect="1"/>
          </p:cNvPicPr>
          <p:nvPr/>
        </p:nvPicPr>
        <p:blipFill>
          <a:blip r:embed="rId3">
            <a:lum/>
            <a:alphaModFix/>
          </a:blip>
          <a:srcRect/>
          <a:stretch>
            <a:fillRect/>
          </a:stretch>
        </p:blipFill>
        <p:spPr>
          <a:xfrm>
            <a:off x="681840" y="2063520"/>
            <a:ext cx="3798720" cy="36057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365760" y="-640080"/>
            <a:ext cx="8229240" cy="585072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hangingPunct="0">
              <a:buNone/>
            </a:pPr>
            <a:r>
              <a:rPr lang="en-US" b="1" dirty="0">
                <a:latin typeface="Times New Roman" pitchFamily="18"/>
              </a:rPr>
              <a:t>Telescope is a tool for observing distant objects.</a:t>
            </a:r>
          </a:p>
          <a:p>
            <a:pPr marL="0" lvl="0" indent="0" algn="ctr" hangingPunct="0">
              <a:buNone/>
            </a:pPr>
            <a:r>
              <a:rPr lang="en-US" sz="2800" dirty="0">
                <a:latin typeface="Times New Roman" pitchFamily="18"/>
              </a:rPr>
              <a:t>Light telescopes use lenses and mirrors to capture light from distant objects in space. Light telescopes collect much more light than you can see with just your eyes. Objects which are too dim for you to see can become visible with a light telescope.</a:t>
            </a:r>
          </a:p>
        </p:txBody>
      </p:sp>
      <p:pic>
        <p:nvPicPr>
          <p:cNvPr id="3" name="Picture 2"/>
          <p:cNvPicPr>
            <a:picLocks noChangeAspect="1"/>
          </p:cNvPicPr>
          <p:nvPr/>
        </p:nvPicPr>
        <p:blipFill>
          <a:blip r:embed="rId3">
            <a:lum/>
            <a:alphaModFix/>
          </a:blip>
          <a:srcRect/>
          <a:stretch>
            <a:fillRect/>
          </a:stretch>
        </p:blipFill>
        <p:spPr>
          <a:xfrm>
            <a:off x="1463039" y="4206240"/>
            <a:ext cx="6400799" cy="2194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b="1" i="1" dirty="0">
                <a:latin typeface="Times New Roman" pitchFamily="18"/>
              </a:rPr>
              <a:t>Brain Check</a:t>
            </a:r>
          </a:p>
        </p:txBody>
      </p:sp>
      <p:sp>
        <p:nvSpPr>
          <p:cNvPr id="3" name="Subtitle 2"/>
          <p:cNvSpPr txBox="1">
            <a:spLocks noGrp="1"/>
          </p:cNvSpPr>
          <p:nvPr>
            <p:ph type="subTitle" idx="4294967295"/>
          </p:nvPr>
        </p:nvSpPr>
        <p:spPr>
          <a:xfrm>
            <a:off x="457200" y="1600200"/>
            <a:ext cx="8382000" cy="4791240"/>
          </a:xfrm>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lvl="0" indent="-457200" hangingPunct="0">
              <a:buFont typeface="Wingdings" panose="05000000000000000000" pitchFamily="2" charset="2"/>
              <a:buChar char="q"/>
            </a:pPr>
            <a:r>
              <a:rPr lang="en-US" sz="2800" dirty="0">
                <a:latin typeface="Times New Roman" pitchFamily="18"/>
              </a:rPr>
              <a:t>A ball of hot, glowing gases ____________.</a:t>
            </a:r>
          </a:p>
          <a:p>
            <a:pPr marL="457200" lvl="0" indent="-457200" hangingPunct="0">
              <a:buFont typeface="Wingdings" panose="05000000000000000000" pitchFamily="2" charset="2"/>
              <a:buChar char="q"/>
            </a:pPr>
            <a:r>
              <a:rPr lang="en-US" sz="2800" dirty="0" smtClean="0">
                <a:latin typeface="Times New Roman" pitchFamily="18"/>
              </a:rPr>
              <a:t>The </a:t>
            </a:r>
            <a:r>
              <a:rPr lang="en-US" sz="2800" dirty="0">
                <a:latin typeface="Times New Roman" pitchFamily="18"/>
              </a:rPr>
              <a:t>kind of energy from the sun that helps people see __________.</a:t>
            </a:r>
          </a:p>
          <a:p>
            <a:pPr marL="457200" lvl="0" indent="-457200" hangingPunct="0">
              <a:buFont typeface="Wingdings" panose="05000000000000000000" pitchFamily="2" charset="2"/>
              <a:buChar char="q"/>
            </a:pPr>
            <a:r>
              <a:rPr lang="en-US" sz="2800" dirty="0">
                <a:latin typeface="Times New Roman" pitchFamily="18"/>
              </a:rPr>
              <a:t>An instrument that makes stars look brighter and closer ___________.</a:t>
            </a:r>
          </a:p>
          <a:p>
            <a:pPr marL="457200" lvl="0" indent="-457200" hangingPunct="0">
              <a:buFont typeface="Wingdings" panose="05000000000000000000" pitchFamily="2" charset="2"/>
              <a:buChar char="q"/>
            </a:pPr>
            <a:r>
              <a:rPr lang="en-US" sz="2800" dirty="0" smtClean="0">
                <a:latin typeface="Times New Roman" pitchFamily="18"/>
              </a:rPr>
              <a:t>The </a:t>
            </a:r>
            <a:r>
              <a:rPr lang="en-US" sz="2800" dirty="0">
                <a:latin typeface="Times New Roman" pitchFamily="18"/>
              </a:rPr>
              <a:t>star that is closest to Earth ________.</a:t>
            </a:r>
          </a:p>
          <a:p>
            <a:pPr marL="457200" lvl="0" indent="-457200" hangingPunct="0">
              <a:buFont typeface="Wingdings" panose="05000000000000000000" pitchFamily="2" charset="2"/>
              <a:buChar char="q"/>
            </a:pPr>
            <a:r>
              <a:rPr lang="en-US" sz="2800" dirty="0" smtClean="0">
                <a:latin typeface="Times New Roman" pitchFamily="18"/>
              </a:rPr>
              <a:t>The </a:t>
            </a:r>
            <a:r>
              <a:rPr lang="en-US" sz="2800" dirty="0">
                <a:latin typeface="Times New Roman" pitchFamily="18"/>
              </a:rPr>
              <a:t>kind of energy that can move through space ___________.</a:t>
            </a:r>
          </a:p>
          <a:p>
            <a:pPr marL="457200" lvl="0" indent="-457200" hangingPunct="0">
              <a:buFont typeface="Wingdings" panose="05000000000000000000" pitchFamily="2" charset="2"/>
              <a:buChar char="q"/>
            </a:pPr>
            <a:r>
              <a:rPr lang="en-US" sz="2800" dirty="0">
                <a:latin typeface="Times New Roman" pitchFamily="18"/>
              </a:rPr>
              <a:t>Features of stars are brightness, size, and __________.</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6200"/>
            <a:ext cx="2667000" cy="190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The Sun">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57200"/>
            <a:ext cx="8229240" cy="9601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dirty="0"/>
              <a:t>   </a:t>
            </a:r>
            <a:r>
              <a:rPr lang="en-US" b="1" i="1" dirty="0"/>
              <a:t>The Sun</a:t>
            </a:r>
          </a:p>
        </p:txBody>
      </p:sp>
      <p:sp>
        <p:nvSpPr>
          <p:cNvPr id="3" name="Content Placeholder 3"/>
          <p:cNvSpPr txBox="1">
            <a:spLocks noGrp="1"/>
          </p:cNvSpPr>
          <p:nvPr>
            <p:ph type="body" idx="4294967295"/>
          </p:nvPr>
        </p:nvSpPr>
        <p:spPr>
          <a:xfrm>
            <a:off x="4038600" y="365760"/>
            <a:ext cx="486132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lvl="0" indent="-457200">
              <a:spcBef>
                <a:spcPts val="638"/>
              </a:spcBef>
              <a:buFont typeface="Wingdings" panose="05000000000000000000" pitchFamily="2" charset="2"/>
              <a:buChar char="§"/>
            </a:pPr>
            <a:r>
              <a:rPr lang="en-US" sz="2800" u="sng" dirty="0">
                <a:latin typeface="Times New Roman" panose="02020603050405020304" pitchFamily="18" charset="0"/>
                <a:cs typeface="Times New Roman" panose="02020603050405020304" pitchFamily="18" charset="0"/>
              </a:rPr>
              <a:t>Our sun is a medium-size star</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457200" lvl="0" indent="-457200">
              <a:spcBef>
                <a:spcPts val="638"/>
              </a:spcBef>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sun appears much larger than other stars. It also appears much brighter. That is because </a:t>
            </a:r>
            <a:r>
              <a:rPr lang="en-US" sz="2800" b="1" i="1" dirty="0">
                <a:latin typeface="Times New Roman" panose="02020603050405020304" pitchFamily="18" charset="0"/>
                <a:cs typeface="Times New Roman" panose="02020603050405020304" pitchFamily="18" charset="0"/>
              </a:rPr>
              <a:t>the sun is much closer to Earth than other stars are</a:t>
            </a:r>
            <a:r>
              <a:rPr lang="en-US" sz="2800" dirty="0">
                <a:latin typeface="Times New Roman" panose="02020603050405020304" pitchFamily="18" charset="0"/>
                <a:cs typeface="Times New Roman" panose="02020603050405020304" pitchFamily="18" charset="0"/>
              </a:rPr>
              <a:t>.</a:t>
            </a:r>
          </a:p>
          <a:p>
            <a:pPr marL="457200" lvl="0" indent="-457200">
              <a:spcBef>
                <a:spcPts val="638"/>
              </a:spcBef>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From Earth, our sun looks like  giant ball of light. The sun, like other stars, </a:t>
            </a:r>
            <a:r>
              <a:rPr lang="en-US" sz="2800" b="1" i="1" dirty="0">
                <a:latin typeface="Times New Roman" panose="02020603050405020304" pitchFamily="18" charset="0"/>
                <a:cs typeface="Times New Roman" panose="02020603050405020304" pitchFamily="18" charset="0"/>
              </a:rPr>
              <a:t>give off light and heat</a:t>
            </a:r>
            <a:r>
              <a:rPr lang="en-US" sz="2800" dirty="0">
                <a:latin typeface="Times New Roman" panose="02020603050405020304" pitchFamily="18" charset="0"/>
                <a:cs typeface="Times New Roman" panose="02020603050405020304" pitchFamily="18" charset="0"/>
              </a:rPr>
              <a:t>.</a:t>
            </a:r>
          </a:p>
        </p:txBody>
      </p:sp>
      <p:pic>
        <p:nvPicPr>
          <p:cNvPr id="4" name="Picture 2"/>
          <p:cNvPicPr>
            <a:picLocks noChangeAspect="1"/>
          </p:cNvPicPr>
          <p:nvPr/>
        </p:nvPicPr>
        <p:blipFill>
          <a:blip r:embed="rId3">
            <a:lum/>
            <a:alphaModFix/>
          </a:blip>
          <a:srcRect/>
          <a:stretch>
            <a:fillRect/>
          </a:stretch>
        </p:blipFill>
        <p:spPr>
          <a:xfrm>
            <a:off x="-45720" y="2133600"/>
            <a:ext cx="4122322" cy="25144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Star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57200"/>
            <a:ext cx="8229240" cy="9601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dirty="0"/>
              <a:t>       </a:t>
            </a:r>
            <a:r>
              <a:rPr lang="en-US" b="1" i="1" dirty="0"/>
              <a:t>Stars</a:t>
            </a:r>
          </a:p>
        </p:txBody>
      </p:sp>
      <p:sp>
        <p:nvSpPr>
          <p:cNvPr id="3" name="Content Placeholder 3"/>
          <p:cNvSpPr txBox="1">
            <a:spLocks noGrp="1"/>
          </p:cNvSpPr>
          <p:nvPr>
            <p:ph type="body" idx="4294967295"/>
          </p:nvPr>
        </p:nvSpPr>
        <p:spPr>
          <a:xfrm>
            <a:off x="4191000" y="762000"/>
            <a:ext cx="4495440" cy="5363759"/>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r>
              <a:rPr lang="en-US" sz="3000" u="sng" dirty="0">
                <a:latin typeface="Times New Roman" panose="02020603050405020304" pitchFamily="18" charset="0"/>
                <a:cs typeface="Times New Roman" panose="02020603050405020304" pitchFamily="18" charset="0"/>
              </a:rPr>
              <a:t>A star is a ball of hot, glowing gases</a:t>
            </a:r>
            <a:r>
              <a:rPr lang="en-US" sz="3000" dirty="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pPr marL="0" lvl="0" indent="0">
              <a:spcBef>
                <a:spcPts val="638"/>
              </a:spcBef>
              <a:buNone/>
            </a:pPr>
            <a:r>
              <a:rPr lang="en-US" sz="3000" dirty="0" smtClean="0">
                <a:latin typeface="Times New Roman" panose="02020603050405020304" pitchFamily="18" charset="0"/>
                <a:cs typeface="Times New Roman" panose="02020603050405020304" pitchFamily="18" charset="0"/>
              </a:rPr>
              <a:t>From </a:t>
            </a:r>
            <a:r>
              <a:rPr lang="en-US" sz="3000" dirty="0">
                <a:latin typeface="Times New Roman" panose="02020603050405020304" pitchFamily="18" charset="0"/>
                <a:cs typeface="Times New Roman" panose="02020603050405020304" pitchFamily="18" charset="0"/>
              </a:rPr>
              <a:t>Earth most stars look like small points of light. This is because they are far away. The sun and other stars are both present in the daytime. You cannot see the other stars because the sun makes the sky so bright.</a:t>
            </a:r>
          </a:p>
        </p:txBody>
      </p:sp>
      <p:pic>
        <p:nvPicPr>
          <p:cNvPr id="4" name="Picture 2"/>
          <p:cNvPicPr>
            <a:picLocks noChangeAspect="1"/>
          </p:cNvPicPr>
          <p:nvPr/>
        </p:nvPicPr>
        <p:blipFill>
          <a:blip r:embed="rId3">
            <a:lum/>
            <a:alphaModFix/>
          </a:blip>
          <a:srcRect/>
          <a:stretch>
            <a:fillRect/>
          </a:stretch>
        </p:blipFill>
        <p:spPr>
          <a:xfrm>
            <a:off x="228600" y="2057400"/>
            <a:ext cx="3540600" cy="3759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609480" y="457200"/>
            <a:ext cx="8000640" cy="60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Rectangle 1"/>
          <p:cNvSpPr/>
          <p:nvPr/>
        </p:nvSpPr>
        <p:spPr>
          <a:xfrm>
            <a:off x="304920" y="1981080"/>
            <a:ext cx="2437920" cy="457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5560">
            <a:solidFill>
              <a:srgbClr val="3A5F8B"/>
            </a:solidFill>
            <a:prstDash val="solid"/>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en-US" sz="1800" b="0" i="0" u="none" strike="noStrike" kern="1200" spc="0">
                <a:ln>
                  <a:noFill/>
                </a:ln>
                <a:solidFill>
                  <a:srgbClr val="FFFFFF"/>
                </a:solidFill>
                <a:latin typeface="Calibri" pitchFamily="18"/>
                <a:ea typeface="Microsoft YaHei" pitchFamily="2"/>
                <a:cs typeface="Mangal" pitchFamily="2"/>
              </a:rPr>
              <a:t>CcC====</a:t>
            </a:r>
          </a:p>
        </p:txBody>
      </p:sp>
      <p:sp>
        <p:nvSpPr>
          <p:cNvPr id="3" name="Rectangle 2"/>
          <p:cNvSpPr/>
          <p:nvPr/>
        </p:nvSpPr>
        <p:spPr>
          <a:xfrm>
            <a:off x="3276720" y="1981080"/>
            <a:ext cx="2514240" cy="457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5560">
            <a:solidFill>
              <a:srgbClr val="3A5F8B"/>
            </a:solid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 name="Rectangle 3"/>
          <p:cNvSpPr/>
          <p:nvPr/>
        </p:nvSpPr>
        <p:spPr>
          <a:xfrm>
            <a:off x="6248520" y="1981080"/>
            <a:ext cx="2514240" cy="457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5560">
            <a:solidFill>
              <a:srgbClr val="3A5F8B"/>
            </a:solid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TextBox 4"/>
          <p:cNvSpPr/>
          <p:nvPr/>
        </p:nvSpPr>
        <p:spPr>
          <a:xfrm>
            <a:off x="895320" y="523440"/>
            <a:ext cx="7638840" cy="516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800" b="1" i="0" u="none" strike="noStrike" kern="1200" spc="0">
                <a:ln>
                  <a:noFill/>
                </a:ln>
                <a:solidFill>
                  <a:srgbClr val="000000"/>
                </a:solidFill>
                <a:latin typeface="Times New Roman" pitchFamily="18"/>
                <a:ea typeface="Microsoft YaHei" pitchFamily="2"/>
                <a:cs typeface="Times New Roman" pitchFamily="18"/>
              </a:rPr>
              <a:t>Compare and contrast the sun with other stars.</a:t>
            </a:r>
          </a:p>
        </p:txBody>
      </p:sp>
      <p:sp>
        <p:nvSpPr>
          <p:cNvPr id="6" name="TextBox 5"/>
          <p:cNvSpPr/>
          <p:nvPr/>
        </p:nvSpPr>
        <p:spPr>
          <a:xfrm>
            <a:off x="895320" y="1458000"/>
            <a:ext cx="1371240" cy="57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3200" b="0" i="0" u="none" strike="noStrike" kern="1200" spc="0">
                <a:ln>
                  <a:noFill/>
                </a:ln>
                <a:solidFill>
                  <a:srgbClr val="000000"/>
                </a:solidFill>
                <a:latin typeface="Calibri" pitchFamily="18"/>
                <a:ea typeface="Microsoft YaHei" pitchFamily="2"/>
                <a:cs typeface="Mangal" pitchFamily="2"/>
              </a:rPr>
              <a:t>Sun</a:t>
            </a:r>
          </a:p>
        </p:txBody>
      </p:sp>
      <p:sp>
        <p:nvSpPr>
          <p:cNvPr id="7" name="TextBox 6"/>
          <p:cNvSpPr/>
          <p:nvPr/>
        </p:nvSpPr>
        <p:spPr>
          <a:xfrm>
            <a:off x="3429000" y="1458000"/>
            <a:ext cx="1904760" cy="57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3200" b="0" i="0" u="none" strike="noStrike" kern="1200" spc="0">
                <a:ln>
                  <a:noFill/>
                </a:ln>
                <a:solidFill>
                  <a:srgbClr val="000000"/>
                </a:solidFill>
                <a:latin typeface="Calibri" pitchFamily="18"/>
                <a:ea typeface="Microsoft YaHei" pitchFamily="2"/>
                <a:cs typeface="Mangal" pitchFamily="2"/>
              </a:rPr>
              <a:t>Both Stars</a:t>
            </a:r>
          </a:p>
        </p:txBody>
      </p:sp>
      <p:sp>
        <p:nvSpPr>
          <p:cNvPr id="8" name="TextBox 7"/>
          <p:cNvSpPr/>
          <p:nvPr/>
        </p:nvSpPr>
        <p:spPr>
          <a:xfrm>
            <a:off x="6400799" y="1470600"/>
            <a:ext cx="2361960" cy="57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3200" b="0" i="0" u="none" strike="noStrike" kern="1200" spc="0">
                <a:ln>
                  <a:noFill/>
                </a:ln>
                <a:solidFill>
                  <a:srgbClr val="000000"/>
                </a:solidFill>
                <a:latin typeface="Calibri" pitchFamily="18"/>
                <a:ea typeface="Microsoft YaHei" pitchFamily="2"/>
                <a:cs typeface="Mangal" pitchFamily="2"/>
              </a:rPr>
              <a:t>Other Star</a:t>
            </a:r>
          </a:p>
        </p:txBody>
      </p:sp>
      <p:sp>
        <p:nvSpPr>
          <p:cNvPr id="9" name="TextBox 8"/>
          <p:cNvSpPr/>
          <p:nvPr/>
        </p:nvSpPr>
        <p:spPr>
          <a:xfrm>
            <a:off x="304920" y="2286000"/>
            <a:ext cx="2361960" cy="4022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Closer to Earth</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Appears very bright</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Looks like a giant ball from Earth,</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Seen during the day</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Mangal" pitchFamily="2"/>
            </a:endParaRPr>
          </a:p>
        </p:txBody>
      </p:sp>
      <p:sp>
        <p:nvSpPr>
          <p:cNvPr id="10" name="TextBox 9"/>
          <p:cNvSpPr/>
          <p:nvPr/>
        </p:nvSpPr>
        <p:spPr>
          <a:xfrm>
            <a:off x="3276720" y="2286000"/>
            <a:ext cx="2514240" cy="32907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Give off light and heat</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Surfaces similar in appearance,</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Are present during the day</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Mangal" pitchFamily="2"/>
            </a:endParaRPr>
          </a:p>
        </p:txBody>
      </p:sp>
      <p:sp>
        <p:nvSpPr>
          <p:cNvPr id="11" name="TextBox 10"/>
          <p:cNvSpPr/>
          <p:nvPr/>
        </p:nvSpPr>
        <p:spPr>
          <a:xfrm>
            <a:off x="6286679" y="2286000"/>
            <a:ext cx="2209320" cy="4022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Much farther from Earth,</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Looks like a small point of light from Earth,</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Seen only at night</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Great balls of Fire">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Great balls of </a:t>
            </a:r>
            <a:r>
              <a:rPr lang="en-US" sz="8000" b="1" i="1" dirty="0"/>
              <a:t>Fire</a:t>
            </a:r>
          </a:p>
        </p:txBody>
      </p:sp>
      <p:sp>
        <p:nvSpPr>
          <p:cNvPr id="3" name="Content Placeholder 2"/>
          <p:cNvSpPr txBox="1">
            <a:spLocks noGrp="1"/>
          </p:cNvSpPr>
          <p:nvPr>
            <p:ph type="body" idx="4294967295"/>
          </p:nvPr>
        </p:nvSpPr>
        <p:spPr>
          <a:xfrm>
            <a:off x="457200" y="1600200"/>
            <a:ext cx="8229240" cy="39621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lvl="0" indent="-457200">
              <a:spcBef>
                <a:spcPts val="638"/>
              </a:spcBef>
              <a:buFont typeface="Wingdings" panose="05000000000000000000" pitchFamily="2" charset="2"/>
              <a:buChar char="§"/>
            </a:pPr>
            <a:r>
              <a:rPr lang="en-US" dirty="0">
                <a:latin typeface="Calibri" pitchFamily="18"/>
              </a:rPr>
              <a:t>From far away, stars look very similar. Up close, stars have many different characteristics.</a:t>
            </a:r>
          </a:p>
          <a:p>
            <a:pPr marL="457200" lvl="0" indent="-457200">
              <a:spcBef>
                <a:spcPts val="638"/>
              </a:spcBef>
              <a:buFont typeface="Wingdings" panose="05000000000000000000" pitchFamily="2" charset="2"/>
              <a:buChar char="§"/>
            </a:pPr>
            <a:r>
              <a:rPr lang="en-US" dirty="0">
                <a:latin typeface="Calibri" pitchFamily="18"/>
              </a:rPr>
              <a:t>How are stars alike?</a:t>
            </a:r>
          </a:p>
          <a:p>
            <a:pPr marL="457200" lvl="0" indent="-457200">
              <a:spcBef>
                <a:spcPts val="638"/>
              </a:spcBef>
              <a:buFont typeface="Wingdings" panose="05000000000000000000" pitchFamily="2" charset="2"/>
              <a:buChar char="§"/>
            </a:pPr>
            <a:r>
              <a:rPr lang="en-US" dirty="0">
                <a:latin typeface="Calibri" pitchFamily="18"/>
              </a:rPr>
              <a:t>How are they different?</a:t>
            </a:r>
          </a:p>
          <a:p>
            <a:pPr marL="0" lvl="0" indent="0">
              <a:spcBef>
                <a:spcPts val="638"/>
              </a:spcBef>
              <a:buNone/>
            </a:pPr>
            <a:endParaRPr lang="en-US" dirty="0">
              <a:latin typeface="Calibri" pitchFamily="18"/>
            </a:endParaRPr>
          </a:p>
          <a:p>
            <a:pPr marL="457200" lvl="0" indent="-457200">
              <a:spcBef>
                <a:spcPts val="638"/>
              </a:spcBef>
              <a:buFont typeface="Wingdings" panose="05000000000000000000" pitchFamily="2" charset="2"/>
              <a:buChar char="Ø"/>
            </a:pPr>
            <a:r>
              <a:rPr lang="en-US" i="1" dirty="0" smtClean="0">
                <a:latin typeface="Calibri" pitchFamily="18"/>
              </a:rPr>
              <a:t>Stars </a:t>
            </a:r>
            <a:r>
              <a:rPr lang="en-US" i="1" dirty="0">
                <a:latin typeface="Calibri" pitchFamily="18"/>
              </a:rPr>
              <a:t>are born in giant clouds of gas and dust</a:t>
            </a:r>
            <a:r>
              <a:rPr lang="en-US" dirty="0">
                <a:latin typeface="Calibri" pitchFamily="18"/>
              </a:rPr>
              <a:t>.</a:t>
            </a:r>
          </a:p>
        </p:txBody>
      </p:sp>
      <p:pic>
        <p:nvPicPr>
          <p:cNvPr id="4" name="Picture 2"/>
          <p:cNvPicPr>
            <a:picLocks noChangeAspect="1"/>
          </p:cNvPicPr>
          <p:nvPr/>
        </p:nvPicPr>
        <p:blipFill>
          <a:blip r:embed="rId3">
            <a:lum/>
            <a:alphaModFix/>
          </a:blip>
          <a:srcRect/>
          <a:stretch>
            <a:fillRect/>
          </a:stretch>
        </p:blipFill>
        <p:spPr>
          <a:xfrm>
            <a:off x="5867279" y="2773800"/>
            <a:ext cx="2788560" cy="2788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Brightness">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dirty="0"/>
              <a:t>Brightness</a:t>
            </a:r>
          </a:p>
        </p:txBody>
      </p:sp>
      <p:sp>
        <p:nvSpPr>
          <p:cNvPr id="3" name="Content Placeholder 3"/>
          <p:cNvSpPr txBox="1">
            <a:spLocks noGrp="1"/>
          </p:cNvSpPr>
          <p:nvPr>
            <p:ph type="body" idx="4294967295"/>
          </p:nvPr>
        </p:nvSpPr>
        <p:spPr>
          <a:xfrm>
            <a:off x="4648320" y="1097280"/>
            <a:ext cx="4038119"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lvl="0" indent="-457200">
              <a:spcBef>
                <a:spcPts val="638"/>
              </a:spcBef>
              <a:buFont typeface="Wingdings" panose="05000000000000000000" pitchFamily="2" charset="2"/>
              <a:buChar char="Ø"/>
            </a:pPr>
            <a:r>
              <a:rPr lang="en-US" sz="2800" dirty="0">
                <a:latin typeface="Calibri" pitchFamily="18"/>
              </a:rPr>
              <a:t>Brightness tells us how much light a star gives off.</a:t>
            </a:r>
          </a:p>
          <a:p>
            <a:pPr marL="457200" lvl="0" indent="-457200">
              <a:spcBef>
                <a:spcPts val="638"/>
              </a:spcBef>
              <a:buFont typeface="Wingdings" panose="05000000000000000000" pitchFamily="2" charset="2"/>
              <a:buChar char="Ø"/>
            </a:pPr>
            <a:r>
              <a:rPr lang="en-US" sz="2800" dirty="0">
                <a:latin typeface="Calibri" pitchFamily="18"/>
              </a:rPr>
              <a:t>A very bright star gives off a lot of light.</a:t>
            </a:r>
          </a:p>
          <a:p>
            <a:pPr marL="457200" lvl="0" indent="-457200">
              <a:spcBef>
                <a:spcPts val="638"/>
              </a:spcBef>
              <a:buFont typeface="Wingdings" panose="05000000000000000000" pitchFamily="2" charset="2"/>
              <a:buChar char="Ø"/>
            </a:pPr>
            <a:r>
              <a:rPr lang="en-US" sz="2800" dirty="0">
                <a:latin typeface="Calibri" pitchFamily="18"/>
              </a:rPr>
              <a:t>Some stars are much brighter than our Sun. Others are dimmer.</a:t>
            </a:r>
          </a:p>
        </p:txBody>
      </p:sp>
      <p:pic>
        <p:nvPicPr>
          <p:cNvPr id="4" name="Picture 2"/>
          <p:cNvPicPr>
            <a:picLocks noChangeAspect="1"/>
          </p:cNvPicPr>
          <p:nvPr/>
        </p:nvPicPr>
        <p:blipFill>
          <a:blip r:embed="rId3">
            <a:lum/>
            <a:alphaModFix/>
          </a:blip>
          <a:srcRect/>
          <a:stretch>
            <a:fillRect/>
          </a:stretch>
        </p:blipFill>
        <p:spPr>
          <a:xfrm>
            <a:off x="91800" y="1280520"/>
            <a:ext cx="4388760" cy="3657240"/>
          </a:xfrm>
          <a:prstGeom prst="rect">
            <a:avLst/>
          </a:prstGeom>
          <a:noFill/>
          <a:ln>
            <a:noFill/>
          </a:ln>
        </p:spPr>
      </p:pic>
      <p:sp>
        <p:nvSpPr>
          <p:cNvPr id="5" name="TextBox 4"/>
          <p:cNvSpPr txBox="1"/>
          <p:nvPr/>
        </p:nvSpPr>
        <p:spPr>
          <a:xfrm>
            <a:off x="640080" y="5486399"/>
            <a:ext cx="8242560" cy="91440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marR="0" lvl="0" indent="-457200" algn="l" rtl="0" hangingPunct="1">
              <a:spcBef>
                <a:spcPts val="638"/>
              </a:spcBef>
              <a:spcAft>
                <a:spcPts val="1417"/>
              </a:spcAft>
              <a:buFont typeface="Wingdings" panose="05000000000000000000" pitchFamily="2" charset="2"/>
              <a:buChar char="Ø"/>
              <a:tabLst/>
              <a:defRPr sz="2600"/>
            </a:pPr>
            <a:r>
              <a:rPr lang="en-US" sz="2600" b="0" i="0" u="none" strike="noStrike" spc="0" dirty="0">
                <a:solidFill>
                  <a:srgbClr val="000000"/>
                </a:solidFill>
                <a:latin typeface="Calibri" pitchFamily="18"/>
              </a:rPr>
              <a:t>A star might look bright because it is closer to Earth or because it is bigger and hotter than other stars.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ize">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dirty="0"/>
              <a:t>Size</a:t>
            </a:r>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lvl="0" indent="-457200">
              <a:spcBef>
                <a:spcPts val="638"/>
              </a:spcBef>
              <a:buFont typeface="Wingdings" panose="05000000000000000000" pitchFamily="2" charset="2"/>
              <a:buChar char="Ø"/>
            </a:pPr>
            <a:r>
              <a:rPr lang="en-US" b="1" u="sng" dirty="0">
                <a:latin typeface="Calibri" pitchFamily="18"/>
              </a:rPr>
              <a:t>Supergiant stars </a:t>
            </a:r>
            <a:r>
              <a:rPr lang="en-US" dirty="0">
                <a:latin typeface="Calibri" pitchFamily="18"/>
              </a:rPr>
              <a:t>are the largest stars.</a:t>
            </a:r>
          </a:p>
          <a:p>
            <a:pPr marL="457200" lvl="0" indent="-457200">
              <a:spcBef>
                <a:spcPts val="638"/>
              </a:spcBef>
              <a:buFont typeface="Wingdings" panose="05000000000000000000" pitchFamily="2" charset="2"/>
              <a:buChar char="Ø"/>
            </a:pPr>
            <a:r>
              <a:rPr lang="en-US" dirty="0">
                <a:latin typeface="Calibri" pitchFamily="18"/>
              </a:rPr>
              <a:t>Hundreds of thousands of our sun could fit inside one supergiant star!</a:t>
            </a:r>
          </a:p>
          <a:p>
            <a:pPr marL="457200" lvl="0" indent="-457200">
              <a:spcBef>
                <a:spcPts val="638"/>
              </a:spcBef>
              <a:buFont typeface="Wingdings" panose="05000000000000000000" pitchFamily="2" charset="2"/>
              <a:buChar char="Ø"/>
            </a:pPr>
            <a:r>
              <a:rPr lang="en-US" dirty="0">
                <a:latin typeface="Calibri" pitchFamily="18"/>
              </a:rPr>
              <a:t>The smallest stars are called </a:t>
            </a:r>
            <a:r>
              <a:rPr lang="en-US" b="1" u="sng" dirty="0">
                <a:latin typeface="Calibri" pitchFamily="18"/>
              </a:rPr>
              <a:t>dwarfs</a:t>
            </a:r>
            <a:r>
              <a:rPr lang="en-US" dirty="0">
                <a:latin typeface="Calibri" pitchFamily="18"/>
              </a:rPr>
              <a:t>.</a:t>
            </a:r>
          </a:p>
        </p:txBody>
      </p:sp>
      <p:pic>
        <p:nvPicPr>
          <p:cNvPr id="4" name="Picture 2"/>
          <p:cNvPicPr>
            <a:picLocks noChangeAspect="1"/>
          </p:cNvPicPr>
          <p:nvPr/>
        </p:nvPicPr>
        <p:blipFill>
          <a:blip r:embed="rId3">
            <a:lum/>
            <a:alphaModFix/>
          </a:blip>
          <a:srcRect/>
          <a:stretch>
            <a:fillRect/>
          </a:stretch>
        </p:blipFill>
        <p:spPr>
          <a:xfrm>
            <a:off x="0" y="1828800"/>
            <a:ext cx="4183559" cy="35809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Color">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Color</a:t>
            </a:r>
          </a:p>
        </p:txBody>
      </p:sp>
      <p:sp>
        <p:nvSpPr>
          <p:cNvPr id="3" name="Content Placeholder 2"/>
          <p:cNvSpPr txBox="1">
            <a:spLocks noGrp="1"/>
          </p:cNvSpPr>
          <p:nvPr>
            <p:ph type="body" idx="4294967295"/>
          </p:nvPr>
        </p:nvSpPr>
        <p:spPr>
          <a:xfrm>
            <a:off x="4023360" y="1509479"/>
            <a:ext cx="4800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a:latin typeface="Calibri" pitchFamily="18"/>
              </a:rPr>
              <a:t>Stars have different colors.</a:t>
            </a:r>
          </a:p>
          <a:p>
            <a:pPr marL="0" lvl="0" indent="0">
              <a:spcBef>
                <a:spcPts val="638"/>
              </a:spcBef>
              <a:buFont typeface="Arial" pitchFamily="32"/>
              <a:buChar char="•"/>
            </a:pPr>
            <a:r>
              <a:rPr lang="en-US">
                <a:latin typeface="Calibri" pitchFamily="18"/>
              </a:rPr>
              <a:t>Our</a:t>
            </a:r>
            <a:r>
              <a:rPr lang="en-US" b="1">
                <a:latin typeface="Calibri" pitchFamily="18"/>
              </a:rPr>
              <a:t> sun is a yellow star</a:t>
            </a:r>
            <a:r>
              <a:rPr lang="en-US">
                <a:latin typeface="Calibri" pitchFamily="18"/>
              </a:rPr>
              <a:t>.</a:t>
            </a:r>
          </a:p>
          <a:p>
            <a:pPr marL="0" lvl="0" indent="0">
              <a:spcBef>
                <a:spcPts val="638"/>
              </a:spcBef>
              <a:buFont typeface="Arial" pitchFamily="32"/>
              <a:buChar char="•"/>
            </a:pPr>
            <a:r>
              <a:rPr lang="en-US">
                <a:latin typeface="Calibri" pitchFamily="18"/>
              </a:rPr>
              <a:t>Blue, white, and red are other colors of stars.</a:t>
            </a:r>
          </a:p>
          <a:p>
            <a:pPr marL="0" lvl="0" indent="0">
              <a:spcBef>
                <a:spcPts val="638"/>
              </a:spcBef>
              <a:buFont typeface="Arial" pitchFamily="32"/>
              <a:buChar char="•"/>
            </a:pPr>
            <a:r>
              <a:rPr lang="en-US" b="1">
                <a:latin typeface="Calibri" pitchFamily="18"/>
              </a:rPr>
              <a:t>Blue stars are the hottest.</a:t>
            </a:r>
          </a:p>
          <a:p>
            <a:pPr marL="0" lvl="0" indent="0">
              <a:spcBef>
                <a:spcPts val="638"/>
              </a:spcBef>
              <a:buFont typeface="Arial" pitchFamily="32"/>
              <a:buChar char="•"/>
            </a:pPr>
            <a:r>
              <a:rPr lang="en-US" b="1">
                <a:latin typeface="Calibri" pitchFamily="18"/>
              </a:rPr>
              <a:t>Red stars are the coolest</a:t>
            </a:r>
            <a:r>
              <a:rPr lang="en-US">
                <a:latin typeface="Calibri" pitchFamily="18"/>
              </a:rPr>
              <a:t>.</a:t>
            </a:r>
          </a:p>
        </p:txBody>
      </p:sp>
      <p:pic>
        <p:nvPicPr>
          <p:cNvPr id="4" name="Picture 2"/>
          <p:cNvPicPr>
            <a:picLocks noChangeAspect="1"/>
          </p:cNvPicPr>
          <p:nvPr/>
        </p:nvPicPr>
        <p:blipFill>
          <a:blip r:embed="rId3">
            <a:lum/>
            <a:alphaModFix/>
          </a:blip>
          <a:srcRect/>
          <a:stretch>
            <a:fillRect/>
          </a:stretch>
        </p:blipFill>
        <p:spPr>
          <a:xfrm>
            <a:off x="0" y="2438280"/>
            <a:ext cx="3809520" cy="2943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898</Words>
  <Application>Microsoft Macintosh PowerPoint</Application>
  <PresentationFormat>On-screen Show (4:3)</PresentationFormat>
  <Paragraphs>93</Paragraphs>
  <Slides>18</Slides>
  <Notes>18</Notes>
  <HiddenSlides>1</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Default</vt:lpstr>
      <vt:lpstr>Default 1</vt:lpstr>
      <vt:lpstr>Default 2</vt:lpstr>
      <vt:lpstr>Default 3</vt:lpstr>
      <vt:lpstr> What is Sun?</vt:lpstr>
      <vt:lpstr>   The Sun</vt:lpstr>
      <vt:lpstr>       Stars</vt:lpstr>
      <vt:lpstr>PowerPoint Presentation</vt:lpstr>
      <vt:lpstr>PowerPoint Presentation</vt:lpstr>
      <vt:lpstr>Great balls of Fire</vt:lpstr>
      <vt:lpstr>Brightness</vt:lpstr>
      <vt:lpstr>Size</vt:lpstr>
      <vt:lpstr>Color</vt:lpstr>
      <vt:lpstr>Comprehension check</vt:lpstr>
      <vt:lpstr>PowerPoint Presentation</vt:lpstr>
      <vt:lpstr>       The sun lights Earth  </vt:lpstr>
      <vt:lpstr>PowerPoint Presentation</vt:lpstr>
      <vt:lpstr>   The sun heats Earth</vt:lpstr>
      <vt:lpstr>PowerPoint Presentation</vt:lpstr>
      <vt:lpstr>Telescope</vt:lpstr>
      <vt:lpstr>PowerPoint Presentation</vt:lpstr>
      <vt:lpstr>Brain Check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Sun?</dc:title>
  <dc:creator>beata havlickova</dc:creator>
  <cp:lastModifiedBy>Beth Melnick</cp:lastModifiedBy>
  <cp:revision>26</cp:revision>
  <dcterms:modified xsi:type="dcterms:W3CDTF">2019-01-06T22:40:00Z</dcterms:modified>
</cp:coreProperties>
</file>